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5B37E8-0489-4264-B5EA-058F5B73DA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Pyynpään koulu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BC1469-5C49-4D4D-B547-917E5371A8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Ajatuksia arvioinnista</a:t>
            </a:r>
          </a:p>
          <a:p>
            <a:r>
              <a:rPr lang="fi-FI" dirty="0" err="1"/>
              <a:t>ennakkoTehtävä</a:t>
            </a:r>
            <a:r>
              <a:rPr lang="fi-FI" dirty="0"/>
              <a:t> koulun henkilökunnalle</a:t>
            </a:r>
          </a:p>
        </p:txBody>
      </p:sp>
    </p:spTree>
    <p:extLst>
      <p:ext uri="{BB962C8B-B14F-4D97-AF65-F5344CB8AC3E}">
        <p14:creationId xmlns:p14="http://schemas.microsoft.com/office/powerpoint/2010/main" val="217073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C9515-9AFE-48F6-ABE5-24F36838D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asioita nousi esiin?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2DF2DE-7344-444B-A59E-F1B9BC297C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Alkuopetuksessa kaivataan tarkkoja ohjeita arviointikeskustelun pitämiseen</a:t>
            </a:r>
          </a:p>
          <a:p>
            <a:r>
              <a:rPr lang="fi-FI" dirty="0"/>
              <a:t>Luokka-asteittain pitää käydä läpi arvioitavat kohdat, samat testit kaikille (?!)</a:t>
            </a:r>
          </a:p>
          <a:p>
            <a:r>
              <a:rPr lang="fi-FI" dirty="0"/>
              <a:t>Myös Sanallisista arvioinneista sovittava yhdessä linjat</a:t>
            </a:r>
          </a:p>
          <a:p>
            <a:r>
              <a:rPr lang="fi-FI" dirty="0"/>
              <a:t>aktiivinen ja kokonaisvaltainen arviointi keskiöön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569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607DA-B43F-4A79-ADAD-6F3688664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ongelmia?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BCBE76-D555-44DB-B634-3D4CD4F8AED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S2-arvionnissa koetaan luokanopettajan jäävän yksin</a:t>
            </a:r>
          </a:p>
          <a:p>
            <a:r>
              <a:rPr lang="fi-FI" dirty="0"/>
              <a:t>arvioinnissa ongelmia tuottaa eriytetyt kokeet. Onko vaikean kokeen 7 sama kuin helpon kokeen 9?</a:t>
            </a:r>
          </a:p>
          <a:p>
            <a:r>
              <a:rPr lang="fi-FI" dirty="0"/>
              <a:t>prosentit: millaista taulukkoa käytetään? onko 5. luokalla 50% 7 vai 60% 7? Miksi?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368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2C0BF7-A9BF-4D11-B87C-F5A04607A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Hyvät käytänteet?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067B21-1763-499F-B344-322F893759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1795592"/>
            <a:ext cx="10363826" cy="4443891"/>
          </a:xfrm>
        </p:spPr>
        <p:txBody>
          <a:bodyPr>
            <a:normAutofit lnSpcReduction="10000"/>
          </a:bodyPr>
          <a:lstStyle/>
          <a:p>
            <a:r>
              <a:rPr lang="fi-FI" sz="2200" dirty="0"/>
              <a:t>Jatkuva keskustelu luokka-asteen kollegojen kanssa, tarkistellaan </a:t>
            </a:r>
            <a:r>
              <a:rPr lang="fi-FI" sz="2200" dirty="0" err="1"/>
              <a:t>opsista</a:t>
            </a:r>
            <a:r>
              <a:rPr lang="fi-FI" sz="2200" dirty="0"/>
              <a:t> sisältöjä ja tavoitteita läpi lukuvuoden</a:t>
            </a:r>
          </a:p>
          <a:p>
            <a:r>
              <a:rPr lang="fi-FI" sz="2200" dirty="0"/>
              <a:t>Oppiaineittain sisällöstä ja arvioinnista keskustelu (mm. englanti, käsityö, liikunta)</a:t>
            </a:r>
          </a:p>
          <a:p>
            <a:r>
              <a:rPr lang="fi-FI" sz="2200" dirty="0"/>
              <a:t>Dokumentointi, esimerkiksi käsitöissä</a:t>
            </a:r>
          </a:p>
          <a:p>
            <a:r>
              <a:rPr lang="fi-FI" sz="2200" dirty="0"/>
              <a:t>Kaveriarvioinnit ja palautteet</a:t>
            </a:r>
          </a:p>
          <a:p>
            <a:r>
              <a:rPr lang="fi-FI" sz="2200" dirty="0"/>
              <a:t>Oman tavoitteen asettaminen itselle ja tavoitteen toteutumisen seuraamista (varsinkin taitoaineet)</a:t>
            </a:r>
          </a:p>
          <a:p>
            <a:r>
              <a:rPr lang="fi-FI" sz="2200" dirty="0"/>
              <a:t>kirjanpitoa suorituksista, aktiivisuudesta säännöllisesti jakson mukaan, esimerkiksi liikunta: YU, suunnistus, pelit, </a:t>
            </a:r>
            <a:r>
              <a:rPr lang="fi-FI" sz="2200" dirty="0" err="1"/>
              <a:t>telinevoikka</a:t>
            </a:r>
            <a:r>
              <a:rPr lang="fi-FI" sz="2200" dirty="0"/>
              <a:t>, luistelu…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73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BE2CD-9303-47C7-BDA9-913B3B50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Jatkuvuus ja jatko?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9AD34B-EA51-413A-BFA0-58D490D70A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45290"/>
            <a:ext cx="10363826" cy="4394193"/>
          </a:xfrm>
        </p:spPr>
        <p:txBody>
          <a:bodyPr>
            <a:normAutofit/>
          </a:bodyPr>
          <a:lstStyle/>
          <a:p>
            <a:r>
              <a:rPr lang="fi-FI" dirty="0"/>
              <a:t>Arviontiin liittyvää keskustelua tarvitaan koko lukuvuoden ajan</a:t>
            </a:r>
          </a:p>
          <a:p>
            <a:r>
              <a:rPr lang="fi-FI" dirty="0"/>
              <a:t>arviointi ei saa mennä liiallisuuksiin</a:t>
            </a:r>
          </a:p>
          <a:p>
            <a:r>
              <a:rPr lang="fi-FI" dirty="0"/>
              <a:t>yksinkertainen ja simppeli voi olla hyvää arviointia, ruutuvihko kunniaan</a:t>
            </a:r>
          </a:p>
          <a:p>
            <a:r>
              <a:rPr lang="fi-FI" dirty="0"/>
              <a:t>ei turhaa ylimalkaista arviointia</a:t>
            </a:r>
          </a:p>
          <a:p>
            <a:r>
              <a:rPr lang="fi-FI" dirty="0"/>
              <a:t>Tehtävänanto herätti </a:t>
            </a:r>
            <a:r>
              <a:rPr lang="fi-FI" b="1" dirty="0"/>
              <a:t>paljon keskustelua</a:t>
            </a:r>
            <a:r>
              <a:rPr lang="fi-FI" dirty="0"/>
              <a:t>, koviakin mielipiteitä ja ihon alle menemisen tunnun. Opettajat toivovat </a:t>
            </a:r>
            <a:r>
              <a:rPr lang="fi-FI" b="1" dirty="0"/>
              <a:t>oman osaamisensa </a:t>
            </a:r>
            <a:r>
              <a:rPr lang="fi-FI" dirty="0"/>
              <a:t>näkyvän ja </a:t>
            </a:r>
            <a:r>
              <a:rPr lang="fi-FI" b="1" dirty="0"/>
              <a:t>luottamuksen</a:t>
            </a:r>
            <a:r>
              <a:rPr lang="fi-FI" dirty="0"/>
              <a:t> pysyvän. </a:t>
            </a:r>
            <a:r>
              <a:rPr lang="fi-FI" b="1" dirty="0"/>
              <a:t>Inhimillisyys ja tilannetaju </a:t>
            </a:r>
            <a:r>
              <a:rPr lang="fi-FI" dirty="0"/>
              <a:t>nousivat myös esiin. </a:t>
            </a:r>
            <a:r>
              <a:rPr lang="fi-FI" b="1" dirty="0"/>
              <a:t>Huoltajien</a:t>
            </a:r>
            <a:r>
              <a:rPr lang="fi-FI" dirty="0"/>
              <a:t> on hyvä tietää, missä ollaan menossa ja miksi, eli </a:t>
            </a:r>
            <a:r>
              <a:rPr lang="fi-FI" b="1" dirty="0"/>
              <a:t>tiedotus</a:t>
            </a:r>
            <a:r>
              <a:rPr lang="fi-FI" dirty="0"/>
              <a:t> on kaiken lähtökohta. Teknisiä ohjelmia ei koeta tarpeelliseksi, eikä laajempia arvioinnin mittareita, vaan uskotaan </a:t>
            </a:r>
            <a:r>
              <a:rPr lang="fi-FI" u="sng" dirty="0"/>
              <a:t>omaan monipuoliseen arvioinnin taitoon</a:t>
            </a:r>
            <a:r>
              <a:rPr lang="fi-FI" dirty="0"/>
              <a:t>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0120500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24</TotalTime>
  <Words>248</Words>
  <Application>Microsoft Office PowerPoint</Application>
  <PresentationFormat>Laajakuva</PresentationFormat>
  <Paragraphs>29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Tw Cen MT</vt:lpstr>
      <vt:lpstr>Pisara</vt:lpstr>
      <vt:lpstr>Pyynpään koulu</vt:lpstr>
      <vt:lpstr>Mitä asioita nousi esiin?</vt:lpstr>
      <vt:lpstr>Mitä ongelmia?</vt:lpstr>
      <vt:lpstr>Hyvät käytänteet?</vt:lpstr>
      <vt:lpstr>Jatkuvuus ja jatko?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Pyynpään koulu</dc:title>
  <dc:creator>Jaana Huovinen-Nummela</dc:creator>
  <cp:lastModifiedBy>Jaana Huovinen-Nummela</cp:lastModifiedBy>
  <cp:revision>3</cp:revision>
  <dcterms:created xsi:type="dcterms:W3CDTF">2018-09-11T16:50:54Z</dcterms:created>
  <dcterms:modified xsi:type="dcterms:W3CDTF">2018-09-11T17:15:32Z</dcterms:modified>
</cp:coreProperties>
</file>