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RBwqNMrGT2Px3WjgPPE5FdDM7C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F23D76-3B2A-440C-B212-E7F6AA91D121}" v="43" dt="2022-08-15T07:53:11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4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nen Alisa" userId="ff94d537-2d8f-4c75-aced-7aecb2743312" providerId="ADAL" clId="{29F23D76-3B2A-440C-B212-E7F6AA91D121}"/>
    <pc:docChg chg="custSel modSld">
      <pc:chgData name="Mäkinen Alisa" userId="ff94d537-2d8f-4c75-aced-7aecb2743312" providerId="ADAL" clId="{29F23D76-3B2A-440C-B212-E7F6AA91D121}" dt="2022-08-15T07:53:11.622" v="110"/>
      <pc:docMkLst>
        <pc:docMk/>
      </pc:docMkLst>
      <pc:sldChg chg="modTransition">
        <pc:chgData name="Mäkinen Alisa" userId="ff94d537-2d8f-4c75-aced-7aecb2743312" providerId="ADAL" clId="{29F23D76-3B2A-440C-B212-E7F6AA91D121}" dt="2022-08-15T07:53:11.622" v="110"/>
        <pc:sldMkLst>
          <pc:docMk/>
          <pc:sldMk cId="0" sldId="256"/>
        </pc:sldMkLst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57"/>
        </pc:sldMkLst>
        <pc:spChg chg="add mod">
          <ac:chgData name="Mäkinen Alisa" userId="ff94d537-2d8f-4c75-aced-7aecb2743312" providerId="ADAL" clId="{29F23D76-3B2A-440C-B212-E7F6AA91D121}" dt="2022-08-15T07:46:05.454" v="3"/>
          <ac:spMkLst>
            <pc:docMk/>
            <pc:sldMk cId="0" sldId="257"/>
            <ac:spMk id="6" creationId="{1524C06E-40CA-4D05-83F4-52BBC936AB24}"/>
          </ac:spMkLst>
        </pc:spChg>
        <pc:spChg chg="del">
          <ac:chgData name="Mäkinen Alisa" userId="ff94d537-2d8f-4c75-aced-7aecb2743312" providerId="ADAL" clId="{29F23D76-3B2A-440C-B212-E7F6AA91D121}" dt="2022-08-15T07:46:03.642" v="2" actId="478"/>
          <ac:spMkLst>
            <pc:docMk/>
            <pc:sldMk cId="0" sldId="257"/>
            <ac:spMk id="94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5:49.941" v="1" actId="207"/>
          <ac:spMkLst>
            <pc:docMk/>
            <pc:sldMk cId="0" sldId="257"/>
            <ac:spMk id="95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58"/>
        </pc:sldMkLst>
        <pc:spChg chg="add mod">
          <ac:chgData name="Mäkinen Alisa" userId="ff94d537-2d8f-4c75-aced-7aecb2743312" providerId="ADAL" clId="{29F23D76-3B2A-440C-B212-E7F6AA91D121}" dt="2022-08-15T07:46:08.701" v="10"/>
          <ac:spMkLst>
            <pc:docMk/>
            <pc:sldMk cId="0" sldId="258"/>
            <ac:spMk id="6" creationId="{1A4DAD8F-99D8-4B73-B255-DF97DE2EF598}"/>
          </ac:spMkLst>
        </pc:spChg>
        <pc:spChg chg="del">
          <ac:chgData name="Mäkinen Alisa" userId="ff94d537-2d8f-4c75-aced-7aecb2743312" providerId="ADAL" clId="{29F23D76-3B2A-440C-B212-E7F6AA91D121}" dt="2022-08-15T07:46:08.410" v="9" actId="478"/>
          <ac:spMkLst>
            <pc:docMk/>
            <pc:sldMk cId="0" sldId="258"/>
            <ac:spMk id="102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7:02.388" v="32" actId="207"/>
          <ac:spMkLst>
            <pc:docMk/>
            <pc:sldMk cId="0" sldId="258"/>
            <ac:spMk id="103" creationId="{00000000-0000-0000-0000-000000000000}"/>
          </ac:spMkLst>
        </pc:spChg>
      </pc:sldChg>
      <pc:sldChg chg="addSp delSp modSp mod modTransition modAnim modNotes">
        <pc:chgData name="Mäkinen Alisa" userId="ff94d537-2d8f-4c75-aced-7aecb2743312" providerId="ADAL" clId="{29F23D76-3B2A-440C-B212-E7F6AA91D121}" dt="2022-08-15T07:53:11.622" v="110"/>
        <pc:sldMkLst>
          <pc:docMk/>
          <pc:sldMk cId="0" sldId="259"/>
        </pc:sldMkLst>
        <pc:spChg chg="add mod">
          <ac:chgData name="Mäkinen Alisa" userId="ff94d537-2d8f-4c75-aced-7aecb2743312" providerId="ADAL" clId="{29F23D76-3B2A-440C-B212-E7F6AA91D121}" dt="2022-08-15T07:46:12.406" v="11"/>
          <ac:spMkLst>
            <pc:docMk/>
            <pc:sldMk cId="0" sldId="259"/>
            <ac:spMk id="6" creationId="{C2EA152C-C336-4AFD-8C02-965FF9783AD9}"/>
          </ac:spMkLst>
        </pc:spChg>
        <pc:spChg chg="del">
          <ac:chgData name="Mäkinen Alisa" userId="ff94d537-2d8f-4c75-aced-7aecb2743312" providerId="ADAL" clId="{29F23D76-3B2A-440C-B212-E7F6AA91D121}" dt="2022-08-15T07:46:17.102" v="12" actId="478"/>
          <ac:spMkLst>
            <pc:docMk/>
            <pc:sldMk cId="0" sldId="259"/>
            <ac:spMk id="110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7:05.880" v="33" actId="207"/>
          <ac:spMkLst>
            <pc:docMk/>
            <pc:sldMk cId="0" sldId="259"/>
            <ac:spMk id="111" creationId="{00000000-0000-0000-0000-000000000000}"/>
          </ac:spMkLst>
        </pc:spChg>
      </pc:sldChg>
      <pc:sldChg chg="addSp delSp modSp mod modTransition delCm">
        <pc:chgData name="Mäkinen Alisa" userId="ff94d537-2d8f-4c75-aced-7aecb2743312" providerId="ADAL" clId="{29F23D76-3B2A-440C-B212-E7F6AA91D121}" dt="2022-08-15T07:53:11.622" v="110"/>
        <pc:sldMkLst>
          <pc:docMk/>
          <pc:sldMk cId="0" sldId="260"/>
        </pc:sldMkLst>
        <pc:spChg chg="add mod">
          <ac:chgData name="Mäkinen Alisa" userId="ff94d537-2d8f-4c75-aced-7aecb2743312" providerId="ADAL" clId="{29F23D76-3B2A-440C-B212-E7F6AA91D121}" dt="2022-08-15T07:46:20.883" v="14"/>
          <ac:spMkLst>
            <pc:docMk/>
            <pc:sldMk cId="0" sldId="260"/>
            <ac:spMk id="7" creationId="{43E7CD19-57E9-4CBC-B9F0-3361ACE19477}"/>
          </ac:spMkLst>
        </pc:spChg>
        <pc:spChg chg="del">
          <ac:chgData name="Mäkinen Alisa" userId="ff94d537-2d8f-4c75-aced-7aecb2743312" providerId="ADAL" clId="{29F23D76-3B2A-440C-B212-E7F6AA91D121}" dt="2022-08-15T07:46:20.519" v="13" actId="478"/>
          <ac:spMkLst>
            <pc:docMk/>
            <pc:sldMk cId="0" sldId="260"/>
            <ac:spMk id="118" creationId="{00000000-0000-0000-0000-000000000000}"/>
          </ac:spMkLst>
        </pc:spChg>
      </pc:sldChg>
      <pc:sldChg chg="addSp delSp modSp mod modTransition modAnim delCm">
        <pc:chgData name="Mäkinen Alisa" userId="ff94d537-2d8f-4c75-aced-7aecb2743312" providerId="ADAL" clId="{29F23D76-3B2A-440C-B212-E7F6AA91D121}" dt="2022-08-15T07:53:11.622" v="110"/>
        <pc:sldMkLst>
          <pc:docMk/>
          <pc:sldMk cId="0" sldId="261"/>
        </pc:sldMkLst>
        <pc:spChg chg="add mod">
          <ac:chgData name="Mäkinen Alisa" userId="ff94d537-2d8f-4c75-aced-7aecb2743312" providerId="ADAL" clId="{29F23D76-3B2A-440C-B212-E7F6AA91D121}" dt="2022-08-15T07:46:25.442" v="16"/>
          <ac:spMkLst>
            <pc:docMk/>
            <pc:sldMk cId="0" sldId="261"/>
            <ac:spMk id="7" creationId="{E1B9346F-CC6A-4071-9839-E2CC69760ADF}"/>
          </ac:spMkLst>
        </pc:spChg>
        <pc:spChg chg="del">
          <ac:chgData name="Mäkinen Alisa" userId="ff94d537-2d8f-4c75-aced-7aecb2743312" providerId="ADAL" clId="{29F23D76-3B2A-440C-B212-E7F6AA91D121}" dt="2022-08-15T07:46:25.098" v="15" actId="478"/>
          <ac:spMkLst>
            <pc:docMk/>
            <pc:sldMk cId="0" sldId="261"/>
            <ac:spMk id="127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6:05.522" v="4" actId="27636"/>
          <ac:spMkLst>
            <pc:docMk/>
            <pc:sldMk cId="0" sldId="261"/>
            <ac:spMk id="128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2"/>
        </pc:sldMkLst>
        <pc:spChg chg="add mod">
          <ac:chgData name="Mäkinen Alisa" userId="ff94d537-2d8f-4c75-aced-7aecb2743312" providerId="ADAL" clId="{29F23D76-3B2A-440C-B212-E7F6AA91D121}" dt="2022-08-15T07:46:29.133" v="18"/>
          <ac:spMkLst>
            <pc:docMk/>
            <pc:sldMk cId="0" sldId="262"/>
            <ac:spMk id="6" creationId="{8CFC4377-BA83-4A15-A38F-2029E32A29A7}"/>
          </ac:spMkLst>
        </pc:spChg>
        <pc:spChg chg="del">
          <ac:chgData name="Mäkinen Alisa" userId="ff94d537-2d8f-4c75-aced-7aecb2743312" providerId="ADAL" clId="{29F23D76-3B2A-440C-B212-E7F6AA91D121}" dt="2022-08-15T07:46:28.828" v="17" actId="478"/>
          <ac:spMkLst>
            <pc:docMk/>
            <pc:sldMk cId="0" sldId="262"/>
            <ac:spMk id="136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7:23.761" v="34" actId="207"/>
          <ac:spMkLst>
            <pc:docMk/>
            <pc:sldMk cId="0" sldId="262"/>
            <ac:spMk id="137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3"/>
        </pc:sldMkLst>
        <pc:spChg chg="add mod">
          <ac:chgData name="Mäkinen Alisa" userId="ff94d537-2d8f-4c75-aced-7aecb2743312" providerId="ADAL" clId="{29F23D76-3B2A-440C-B212-E7F6AA91D121}" dt="2022-08-15T07:46:37.066" v="20"/>
          <ac:spMkLst>
            <pc:docMk/>
            <pc:sldMk cId="0" sldId="263"/>
            <ac:spMk id="6" creationId="{E9D0EE88-F6F3-4E0C-B9F6-6BE8FFD6D0EE}"/>
          </ac:spMkLst>
        </pc:spChg>
        <pc:spChg chg="del">
          <ac:chgData name="Mäkinen Alisa" userId="ff94d537-2d8f-4c75-aced-7aecb2743312" providerId="ADAL" clId="{29F23D76-3B2A-440C-B212-E7F6AA91D121}" dt="2022-08-15T07:46:36.427" v="19" actId="478"/>
          <ac:spMkLst>
            <pc:docMk/>
            <pc:sldMk cId="0" sldId="263"/>
            <ac:spMk id="144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50:51.729" v="80" actId="14100"/>
          <ac:spMkLst>
            <pc:docMk/>
            <pc:sldMk cId="0" sldId="263"/>
            <ac:spMk id="145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4"/>
        </pc:sldMkLst>
        <pc:spChg chg="add mod">
          <ac:chgData name="Mäkinen Alisa" userId="ff94d537-2d8f-4c75-aced-7aecb2743312" providerId="ADAL" clId="{29F23D76-3B2A-440C-B212-E7F6AA91D121}" dt="2022-08-15T07:46:41.289" v="23"/>
          <ac:spMkLst>
            <pc:docMk/>
            <pc:sldMk cId="0" sldId="264"/>
            <ac:spMk id="6" creationId="{C7C07E33-48AF-4193-9865-7C62FCFCA558}"/>
          </ac:spMkLst>
        </pc:spChg>
        <pc:spChg chg="del">
          <ac:chgData name="Mäkinen Alisa" userId="ff94d537-2d8f-4c75-aced-7aecb2743312" providerId="ADAL" clId="{29F23D76-3B2A-440C-B212-E7F6AA91D121}" dt="2022-08-15T07:46:40.970" v="22" actId="478"/>
          <ac:spMkLst>
            <pc:docMk/>
            <pc:sldMk cId="0" sldId="264"/>
            <ac:spMk id="152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7:35.357" v="38" actId="207"/>
          <ac:spMkLst>
            <pc:docMk/>
            <pc:sldMk cId="0" sldId="264"/>
            <ac:spMk id="153" creationId="{00000000-0000-0000-0000-000000000000}"/>
          </ac:spMkLst>
        </pc:spChg>
      </pc:sldChg>
      <pc:sldChg chg="addSp delSp modSp mod modTransition delCm">
        <pc:chgData name="Mäkinen Alisa" userId="ff94d537-2d8f-4c75-aced-7aecb2743312" providerId="ADAL" clId="{29F23D76-3B2A-440C-B212-E7F6AA91D121}" dt="2022-08-15T07:53:11.622" v="110"/>
        <pc:sldMkLst>
          <pc:docMk/>
          <pc:sldMk cId="0" sldId="265"/>
        </pc:sldMkLst>
        <pc:spChg chg="add mod">
          <ac:chgData name="Mäkinen Alisa" userId="ff94d537-2d8f-4c75-aced-7aecb2743312" providerId="ADAL" clId="{29F23D76-3B2A-440C-B212-E7F6AA91D121}" dt="2022-08-15T07:46:44.429" v="25"/>
          <ac:spMkLst>
            <pc:docMk/>
            <pc:sldMk cId="0" sldId="265"/>
            <ac:spMk id="7" creationId="{601B9649-CB1F-44D1-B626-CE7F8B5FCF62}"/>
          </ac:spMkLst>
        </pc:spChg>
        <pc:spChg chg="del">
          <ac:chgData name="Mäkinen Alisa" userId="ff94d537-2d8f-4c75-aced-7aecb2743312" providerId="ADAL" clId="{29F23D76-3B2A-440C-B212-E7F6AA91D121}" dt="2022-08-15T07:46:44.133" v="24" actId="478"/>
          <ac:spMkLst>
            <pc:docMk/>
            <pc:sldMk cId="0" sldId="265"/>
            <ac:spMk id="160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6:05.568" v="7" actId="27636"/>
          <ac:spMkLst>
            <pc:docMk/>
            <pc:sldMk cId="0" sldId="265"/>
            <ac:spMk id="162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6"/>
        </pc:sldMkLst>
        <pc:spChg chg="add mod">
          <ac:chgData name="Mäkinen Alisa" userId="ff94d537-2d8f-4c75-aced-7aecb2743312" providerId="ADAL" clId="{29F23D76-3B2A-440C-B212-E7F6AA91D121}" dt="2022-08-15T07:46:47.971" v="27"/>
          <ac:spMkLst>
            <pc:docMk/>
            <pc:sldMk cId="0" sldId="266"/>
            <ac:spMk id="6" creationId="{0852261F-6E7D-46A0-90EC-0851370DF49C}"/>
          </ac:spMkLst>
        </pc:spChg>
        <pc:spChg chg="del">
          <ac:chgData name="Mäkinen Alisa" userId="ff94d537-2d8f-4c75-aced-7aecb2743312" providerId="ADAL" clId="{29F23D76-3B2A-440C-B212-E7F6AA91D121}" dt="2022-08-15T07:46:47.082" v="26" actId="478"/>
          <ac:spMkLst>
            <pc:docMk/>
            <pc:sldMk cId="0" sldId="266"/>
            <ac:spMk id="169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52:23.015" v="99" actId="20577"/>
          <ac:spMkLst>
            <pc:docMk/>
            <pc:sldMk cId="0" sldId="266"/>
            <ac:spMk id="170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7"/>
        </pc:sldMkLst>
        <pc:spChg chg="add mod">
          <ac:chgData name="Mäkinen Alisa" userId="ff94d537-2d8f-4c75-aced-7aecb2743312" providerId="ADAL" clId="{29F23D76-3B2A-440C-B212-E7F6AA91D121}" dt="2022-08-15T07:46:51.464" v="29"/>
          <ac:spMkLst>
            <pc:docMk/>
            <pc:sldMk cId="0" sldId="267"/>
            <ac:spMk id="6" creationId="{C1CC0B06-1298-4935-86FA-EFCA40EA8E6A}"/>
          </ac:spMkLst>
        </pc:spChg>
        <pc:spChg chg="del">
          <ac:chgData name="Mäkinen Alisa" userId="ff94d537-2d8f-4c75-aced-7aecb2743312" providerId="ADAL" clId="{29F23D76-3B2A-440C-B212-E7F6AA91D121}" dt="2022-08-15T07:46:51.147" v="28" actId="478"/>
          <ac:spMkLst>
            <pc:docMk/>
            <pc:sldMk cId="0" sldId="267"/>
            <ac:spMk id="177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9:20.299" v="72" actId="20577"/>
          <ac:spMkLst>
            <pc:docMk/>
            <pc:sldMk cId="0" sldId="267"/>
            <ac:spMk id="178" creationId="{00000000-0000-0000-0000-000000000000}"/>
          </ac:spMkLst>
        </pc:spChg>
      </pc:sldChg>
      <pc:sldChg chg="addSp delSp modSp mod modTransition modAnim">
        <pc:chgData name="Mäkinen Alisa" userId="ff94d537-2d8f-4c75-aced-7aecb2743312" providerId="ADAL" clId="{29F23D76-3B2A-440C-B212-E7F6AA91D121}" dt="2022-08-15T07:53:11.622" v="110"/>
        <pc:sldMkLst>
          <pc:docMk/>
          <pc:sldMk cId="0" sldId="268"/>
        </pc:sldMkLst>
        <pc:spChg chg="add mod">
          <ac:chgData name="Mäkinen Alisa" userId="ff94d537-2d8f-4c75-aced-7aecb2743312" providerId="ADAL" clId="{29F23D76-3B2A-440C-B212-E7F6AA91D121}" dt="2022-08-15T07:46:54.945" v="31"/>
          <ac:spMkLst>
            <pc:docMk/>
            <pc:sldMk cId="0" sldId="268"/>
            <ac:spMk id="6" creationId="{2F370618-5D29-422F-B19D-F2A8130A86B3}"/>
          </ac:spMkLst>
        </pc:spChg>
        <pc:spChg chg="del">
          <ac:chgData name="Mäkinen Alisa" userId="ff94d537-2d8f-4c75-aced-7aecb2743312" providerId="ADAL" clId="{29F23D76-3B2A-440C-B212-E7F6AA91D121}" dt="2022-08-15T07:46:54.646" v="30" actId="478"/>
          <ac:spMkLst>
            <pc:docMk/>
            <pc:sldMk cId="0" sldId="268"/>
            <ac:spMk id="185" creationId="{00000000-0000-0000-0000-000000000000}"/>
          </ac:spMkLst>
        </pc:spChg>
        <pc:spChg chg="mod">
          <ac:chgData name="Mäkinen Alisa" userId="ff94d537-2d8f-4c75-aced-7aecb2743312" providerId="ADAL" clId="{29F23D76-3B2A-440C-B212-E7F6AA91D121}" dt="2022-08-15T07:48:50.934" v="58" actId="20577"/>
          <ac:spMkLst>
            <pc:docMk/>
            <pc:sldMk cId="0" sldId="268"/>
            <ac:spMk id="18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200" cy="335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36ee121655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g136ee12165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3ff1d2f31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5" name="Google Shape;165;g13ff1d2f3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3ff1d2f31a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3" name="Google Shape;173;g13ff1d2f31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3ff1d2f31a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g13ff1d2f31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fdcad6290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3fdcad629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3fdcad6290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3fdcad629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3fdcad6290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3fdcad629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3fdcad6290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13fdcad629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fdcad6290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13fdcad6290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36ee121655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g136ee121655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36ee121655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g136ee12165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Epäsuora kerronta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fi-FI">
                <a:highlight>
                  <a:schemeClr val="accent6"/>
                </a:highlight>
              </a:rPr>
              <a:t>–</a:t>
            </a:r>
            <a:r>
              <a:rPr lang="fi-FI"/>
              <a:t> Väitelauseet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6 Grammar 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36ee121655_0_21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Miten verbimuodot muuttuvat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,</a:t>
            </a:r>
            <a:r>
              <a:rPr lang="fi-FI"/>
              <a:t>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kun johtolauseessa on imperfekti?</a:t>
            </a:r>
            <a:endParaRPr/>
          </a:p>
        </p:txBody>
      </p:sp>
      <p:sp>
        <p:nvSpPr>
          <p:cNvPr id="159" name="Google Shape;159;g136ee121655_0_21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61" name="Google Shape;161;g136ee121655_0_2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‘I </a:t>
            </a:r>
            <a:r>
              <a:rPr lang="fi-FI" b="1"/>
              <a:t>will help</a:t>
            </a:r>
            <a:r>
              <a:rPr lang="fi-FI"/>
              <a:t> you.’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‘We </a:t>
            </a:r>
            <a:r>
              <a:rPr lang="fi-FI" b="1"/>
              <a:t>know </a:t>
            </a:r>
            <a:r>
              <a:rPr lang="fi-FI"/>
              <a:t>this.’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‘You </a:t>
            </a:r>
            <a:r>
              <a:rPr lang="fi-FI" b="1"/>
              <a:t>haven’t done</a:t>
            </a:r>
            <a:r>
              <a:rPr lang="fi-FI"/>
              <a:t> it yet.’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‘He </a:t>
            </a:r>
            <a:r>
              <a:rPr lang="fi-FI" b="1"/>
              <a:t>went </a:t>
            </a:r>
            <a:r>
              <a:rPr lang="fi-FI"/>
              <a:t>there alone.’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‘It </a:t>
            </a:r>
            <a:r>
              <a:rPr lang="fi-FI" b="1"/>
              <a:t>can </a:t>
            </a:r>
            <a:r>
              <a:rPr lang="fi-FI"/>
              <a:t>be done.’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‘She </a:t>
            </a:r>
            <a:r>
              <a:rPr lang="fi-FI" b="1"/>
              <a:t>may </a:t>
            </a:r>
            <a:r>
              <a:rPr lang="fi-FI"/>
              <a:t>be right.’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‘We </a:t>
            </a:r>
            <a:r>
              <a:rPr lang="fi-FI" b="1"/>
              <a:t>must </a:t>
            </a:r>
            <a:r>
              <a:rPr lang="fi-FI"/>
              <a:t>do it.’</a:t>
            </a:r>
            <a:endParaRPr/>
          </a:p>
        </p:txBody>
      </p:sp>
      <p:sp>
        <p:nvSpPr>
          <p:cNvPr id="162" name="Google Shape;162;g136ee121655_0_2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He said he </a:t>
            </a:r>
            <a:r>
              <a:rPr lang="fi-FI" b="1"/>
              <a:t>would help </a:t>
            </a:r>
            <a:r>
              <a:rPr lang="fi-FI"/>
              <a:t>me.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They told us they </a:t>
            </a:r>
            <a:r>
              <a:rPr lang="fi-FI" b="1"/>
              <a:t>knew </a:t>
            </a:r>
            <a:r>
              <a:rPr lang="fi-FI"/>
              <a:t>it. 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I said they </a:t>
            </a:r>
            <a:r>
              <a:rPr lang="fi-FI" b="1"/>
              <a:t>hadn’t done</a:t>
            </a:r>
            <a:r>
              <a:rPr lang="fi-FI"/>
              <a:t> it yet.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I said he </a:t>
            </a:r>
            <a:r>
              <a:rPr lang="fi-FI" b="1"/>
              <a:t>went / had gone</a:t>
            </a:r>
            <a:r>
              <a:rPr lang="fi-FI"/>
              <a:t> there alone. 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They thought it </a:t>
            </a:r>
            <a:r>
              <a:rPr lang="fi-FI" b="1"/>
              <a:t>could </a:t>
            </a:r>
            <a:r>
              <a:rPr lang="fi-FI"/>
              <a:t>be done.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I said she </a:t>
            </a:r>
            <a:r>
              <a:rPr lang="fi-FI" b="1"/>
              <a:t>might </a:t>
            </a:r>
            <a:r>
              <a:rPr lang="fi-FI"/>
              <a:t>be right.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She said we </a:t>
            </a:r>
            <a:r>
              <a:rPr lang="fi-FI" b="1"/>
              <a:t>had to / must</a:t>
            </a:r>
            <a:r>
              <a:rPr lang="fi-FI"/>
              <a:t> do it.</a:t>
            </a:r>
            <a:endParaRPr/>
          </a:p>
        </p:txBody>
      </p:sp>
      <p:sp>
        <p:nvSpPr>
          <p:cNvPr id="7" name="Google Shape;94;gc48a9d6347_0_0">
            <a:extLst>
              <a:ext uri="{FF2B5EF4-FFF2-40B4-BE49-F238E27FC236}">
                <a16:creationId xmlns:a16="http://schemas.microsoft.com/office/drawing/2014/main" id="{601B9649-CB1F-44D1-B626-CE7F8B5FCF6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3ff1d2f31a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Verbimuotojen muutokset</a:t>
            </a:r>
            <a:endParaRPr/>
          </a:p>
        </p:txBody>
      </p:sp>
      <p:sp>
        <p:nvSpPr>
          <p:cNvPr id="168" name="Google Shape;168;g13ff1d2f31a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70" name="Google Shape;170;g13ff1d2f31a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/>
              <a:t>Englannissa on kaksi verbien perusryhmää:</a:t>
            </a:r>
            <a:endParaRPr dirty="0"/>
          </a:p>
          <a:p>
            <a:pPr lvl="2" indent="-571500">
              <a:spcBef>
                <a:spcPts val="0"/>
              </a:spcBef>
              <a:buSzPts val="5400"/>
              <a:buChar char="○"/>
            </a:pPr>
            <a:r>
              <a:rPr lang="fi-FI" sz="5200" dirty="0"/>
              <a:t>Preesensryhmä (preesens, futuuri ja perfekti)</a:t>
            </a:r>
            <a:endParaRPr sz="5200" dirty="0"/>
          </a:p>
          <a:p>
            <a:pPr lvl="2" indent="-571500">
              <a:spcBef>
                <a:spcPts val="0"/>
              </a:spcBef>
              <a:buSzPts val="5400"/>
              <a:buChar char="○"/>
            </a:pPr>
            <a:r>
              <a:rPr lang="fi-FI" sz="5200" dirty="0"/>
              <a:t>Imperfektiryhmä (imperfekti, konditionaali ja pluskvamperfekti)</a:t>
            </a:r>
            <a:endParaRPr sz="5200"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/>
              <a:t>Samassa lauseessa käytetään yleensä vain yhden ryhmän muotoja.</a:t>
            </a:r>
            <a:endParaRPr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/>
              <a:t>Jos johtolause on imperfektissä, preesensryhmän muodot muuttuvat imperfektiryhmän muotoihin</a:t>
            </a:r>
            <a:endParaRPr dirty="0"/>
          </a:p>
          <a:p>
            <a:pPr lvl="2" indent="-571500">
              <a:spcBef>
                <a:spcPts val="0"/>
              </a:spcBef>
              <a:buSzPts val="5400"/>
              <a:buChar char="○"/>
            </a:pPr>
            <a:r>
              <a:rPr lang="fi-FI" sz="5200" dirty="0"/>
              <a:t>preesens 	-&gt; 	imperfekti					(</a:t>
            </a:r>
            <a:r>
              <a:rPr lang="fi-FI" sz="5200" b="1" dirty="0" err="1"/>
              <a:t>know</a:t>
            </a:r>
            <a:r>
              <a:rPr lang="fi-FI" sz="5200" dirty="0"/>
              <a:t> -&gt; </a:t>
            </a:r>
            <a:r>
              <a:rPr lang="fi-FI" sz="5200" b="1" dirty="0" err="1"/>
              <a:t>knew</a:t>
            </a:r>
            <a:r>
              <a:rPr lang="fi-FI" sz="5200" dirty="0"/>
              <a:t>, </a:t>
            </a:r>
            <a:r>
              <a:rPr lang="fi-FI" sz="5200" b="1" dirty="0" err="1"/>
              <a:t>can</a:t>
            </a:r>
            <a:r>
              <a:rPr lang="fi-FI" sz="5200" b="1" dirty="0"/>
              <a:t> </a:t>
            </a:r>
            <a:r>
              <a:rPr lang="fi-FI" sz="5200" dirty="0"/>
              <a:t>-&gt; </a:t>
            </a:r>
            <a:r>
              <a:rPr lang="fi-FI" sz="5200" b="1" dirty="0" err="1"/>
              <a:t>could</a:t>
            </a:r>
            <a:r>
              <a:rPr lang="fi-FI" sz="5200" dirty="0"/>
              <a:t>)</a:t>
            </a:r>
            <a:endParaRPr sz="5200" dirty="0"/>
          </a:p>
          <a:p>
            <a:pPr lvl="2" indent="-571500">
              <a:spcBef>
                <a:spcPts val="0"/>
              </a:spcBef>
              <a:buSzPts val="5400"/>
              <a:buChar char="○"/>
            </a:pPr>
            <a:r>
              <a:rPr lang="fi-FI" sz="5200" dirty="0"/>
              <a:t>futuuri 		-&gt; 	konditionaali				(</a:t>
            </a:r>
            <a:r>
              <a:rPr lang="fi-FI" sz="5200" b="1" dirty="0" err="1"/>
              <a:t>will</a:t>
            </a:r>
            <a:r>
              <a:rPr lang="fi-FI" sz="5200" b="1" dirty="0"/>
              <a:t> help</a:t>
            </a:r>
            <a:r>
              <a:rPr lang="fi-FI" sz="5200" dirty="0"/>
              <a:t> -&gt; </a:t>
            </a:r>
            <a:r>
              <a:rPr lang="fi-FI" sz="5200" b="1" dirty="0" err="1"/>
              <a:t>would</a:t>
            </a:r>
            <a:r>
              <a:rPr lang="fi-FI" sz="5200" b="1" dirty="0"/>
              <a:t> help</a:t>
            </a:r>
            <a:r>
              <a:rPr lang="fi-FI" sz="5200" dirty="0"/>
              <a:t>)</a:t>
            </a:r>
            <a:endParaRPr sz="5200" dirty="0"/>
          </a:p>
          <a:p>
            <a:pPr lvl="2" indent="-571500">
              <a:spcBef>
                <a:spcPts val="0"/>
              </a:spcBef>
              <a:buSzPts val="5400"/>
              <a:buChar char="○"/>
            </a:pPr>
            <a:r>
              <a:rPr lang="fi-FI" sz="5200" dirty="0"/>
              <a:t>perfekti 		-&gt; 	pluskvamperfekti			(</a:t>
            </a:r>
            <a:r>
              <a:rPr lang="fi-FI" sz="5200" b="1" dirty="0" err="1"/>
              <a:t>haven’t</a:t>
            </a:r>
            <a:r>
              <a:rPr lang="fi-FI" sz="5200" b="1" dirty="0"/>
              <a:t> </a:t>
            </a:r>
            <a:r>
              <a:rPr lang="fi-FI" sz="5200" b="1" dirty="0" err="1"/>
              <a:t>done</a:t>
            </a:r>
            <a:r>
              <a:rPr lang="fi-FI" sz="5200" dirty="0"/>
              <a:t> -&gt; </a:t>
            </a:r>
            <a:r>
              <a:rPr lang="fi-FI" sz="5200" b="1" dirty="0" err="1"/>
              <a:t>hadn’t</a:t>
            </a:r>
            <a:r>
              <a:rPr lang="fi-FI" sz="5200" b="1" dirty="0"/>
              <a:t> </a:t>
            </a:r>
            <a:r>
              <a:rPr lang="fi-FI" sz="5200" b="1" dirty="0" err="1"/>
              <a:t>done</a:t>
            </a:r>
            <a:r>
              <a:rPr lang="fi-FI" sz="5200" dirty="0"/>
              <a:t>)</a:t>
            </a:r>
            <a:endParaRPr sz="5200" dirty="0"/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/>
              <a:t>Imperfektiryhmän muodot eivät muutu (joskus </a:t>
            </a:r>
            <a:r>
              <a:rPr lang="fi-FI" b="1" dirty="0" err="1"/>
              <a:t>went</a:t>
            </a:r>
            <a:r>
              <a:rPr lang="fi-FI" b="1" dirty="0"/>
              <a:t> </a:t>
            </a:r>
            <a:r>
              <a:rPr lang="fi-FI" dirty="0"/>
              <a:t>-&gt; </a:t>
            </a:r>
            <a:r>
              <a:rPr lang="fi-FI" b="1" dirty="0" err="1"/>
              <a:t>had</a:t>
            </a:r>
            <a:r>
              <a:rPr lang="fi-FI" b="1" dirty="0"/>
              <a:t> </a:t>
            </a:r>
            <a:r>
              <a:rPr lang="fi-FI" b="1" dirty="0" err="1"/>
              <a:t>gone</a:t>
            </a:r>
            <a:r>
              <a:rPr lang="fi-FI" dirty="0"/>
              <a:t>) </a:t>
            </a:r>
            <a:endParaRPr dirty="0"/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0852261F-6E7D-46A0-90EC-0851370DF49C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3ff1d2f31a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.</a:t>
            </a:r>
            <a:r>
              <a:rPr lang="fi-FI"/>
              <a:t> </a:t>
            </a:r>
            <a:endParaRPr/>
          </a:p>
        </p:txBody>
      </p:sp>
      <p:sp>
        <p:nvSpPr>
          <p:cNvPr id="176" name="Google Shape;176;g13ff1d2f31a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178" name="Google Shape;178;g13ff1d2f31a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‘I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wrong</a:t>
            </a:r>
            <a:r>
              <a:rPr lang="fi-FI" dirty="0"/>
              <a:t>.’ 	He </a:t>
            </a:r>
            <a:r>
              <a:rPr lang="fi-FI" dirty="0" err="1"/>
              <a:t>said</a:t>
            </a:r>
            <a:r>
              <a:rPr lang="fi-FI" dirty="0"/>
              <a:t>…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He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he </a:t>
            </a:r>
            <a:r>
              <a:rPr lang="fi-FI" dirty="0" err="1">
                <a:solidFill>
                  <a:schemeClr val="bg2"/>
                </a:solidFill>
              </a:rPr>
              <a:t>knew</a:t>
            </a:r>
            <a:r>
              <a:rPr lang="fi-FI" dirty="0">
                <a:solidFill>
                  <a:schemeClr val="bg2"/>
                </a:solidFill>
              </a:rPr>
              <a:t> he </a:t>
            </a:r>
            <a:r>
              <a:rPr lang="fi-FI" dirty="0" err="1">
                <a:solidFill>
                  <a:schemeClr val="bg2"/>
                </a:solidFill>
              </a:rPr>
              <a:t>wasn’t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wrong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‘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.’	I </a:t>
            </a:r>
            <a:r>
              <a:rPr lang="fi-FI" dirty="0" err="1"/>
              <a:t>told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…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I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next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‘I </a:t>
            </a:r>
            <a:r>
              <a:rPr lang="fi-FI" dirty="0" err="1"/>
              <a:t>haven’t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.’	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me…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me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seen</a:t>
            </a:r>
            <a:r>
              <a:rPr lang="fi-FI" dirty="0">
                <a:solidFill>
                  <a:schemeClr val="bg2"/>
                </a:solidFill>
              </a:rPr>
              <a:t> me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before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‘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can’t</a:t>
            </a:r>
            <a:r>
              <a:rPr lang="fi-FI" dirty="0"/>
              <a:t> </a:t>
            </a:r>
            <a:r>
              <a:rPr lang="fi-FI" dirty="0" err="1"/>
              <a:t>sleep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.’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officer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me…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officer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me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I </a:t>
            </a:r>
            <a:r>
              <a:rPr lang="fi-FI" dirty="0" err="1">
                <a:solidFill>
                  <a:schemeClr val="bg2"/>
                </a:solidFill>
              </a:rPr>
              <a:t>couldn’t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sleep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C1CC0B06-1298-4935-86FA-EFCA40EA8E6A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3ff1d2f31a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84" name="Google Shape;184;g13ff1d2f31a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186" name="Google Shape;186;g13ff1d2f31a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‘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to </a:t>
            </a:r>
            <a:r>
              <a:rPr lang="fi-FI" dirty="0" err="1"/>
              <a:t>her</a:t>
            </a:r>
            <a:r>
              <a:rPr lang="fi-FI" dirty="0"/>
              <a:t>.’	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…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didn’t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anything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her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‘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may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now</a:t>
            </a:r>
            <a:r>
              <a:rPr lang="fi-FI" dirty="0"/>
              <a:t>.’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doctor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me…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doctor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me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I </a:t>
            </a:r>
            <a:r>
              <a:rPr lang="fi-FI" dirty="0" err="1">
                <a:solidFill>
                  <a:schemeClr val="bg2"/>
                </a:solidFill>
              </a:rPr>
              <a:t>might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then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‘I </a:t>
            </a:r>
            <a:r>
              <a:rPr lang="fi-FI" dirty="0" err="1"/>
              <a:t>wouldn’t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to </a:t>
            </a:r>
            <a:r>
              <a:rPr lang="fi-FI" dirty="0" err="1"/>
              <a:t>you</a:t>
            </a:r>
            <a:r>
              <a:rPr lang="fi-FI" dirty="0"/>
              <a:t>.’	</a:t>
            </a:r>
            <a:r>
              <a:rPr lang="fi-FI" dirty="0" err="1"/>
              <a:t>Mum</a:t>
            </a:r>
            <a:r>
              <a:rPr lang="fi-FI" dirty="0"/>
              <a:t> </a:t>
            </a:r>
            <a:r>
              <a:rPr lang="fi-FI" dirty="0" err="1"/>
              <a:t>assured</a:t>
            </a:r>
            <a:r>
              <a:rPr lang="fi-FI" dirty="0"/>
              <a:t> me…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assured</a:t>
            </a:r>
            <a:r>
              <a:rPr lang="fi-FI" dirty="0">
                <a:solidFill>
                  <a:schemeClr val="bg2"/>
                </a:solidFill>
              </a:rPr>
              <a:t> me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</a:t>
            </a:r>
            <a:r>
              <a:rPr lang="fi-FI" dirty="0">
                <a:solidFill>
                  <a:schemeClr val="bg2"/>
                </a:solidFill>
              </a:rPr>
              <a:t> it to me.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‘</a:t>
            </a:r>
            <a:r>
              <a:rPr lang="fi-FI" dirty="0" err="1"/>
              <a:t>We’ll</a:t>
            </a:r>
            <a:r>
              <a:rPr lang="fi-FI" dirty="0"/>
              <a:t> go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today</a:t>
            </a:r>
            <a:r>
              <a:rPr lang="fi-FI" dirty="0"/>
              <a:t>.’	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…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said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go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day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2F370618-5D29-422F-B19D-F2A8130A86B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Suora ja epäsuora kerronta</a:t>
            </a:r>
            <a:endParaRPr/>
          </a:p>
        </p:txBody>
      </p:sp>
      <p:sp>
        <p:nvSpPr>
          <p:cNvPr id="93" name="Google Shape;93;gc48a9d6347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Gloria </a:t>
            </a:r>
            <a:r>
              <a:rPr lang="fi-FI" dirty="0" err="1"/>
              <a:t>said</a:t>
            </a:r>
            <a:r>
              <a:rPr lang="fi-FI" dirty="0"/>
              <a:t>, ‘I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survive</a:t>
            </a:r>
            <a:r>
              <a:rPr lang="fi-FI" dirty="0"/>
              <a:t>.’</a:t>
            </a: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b="1" dirty="0">
                <a:solidFill>
                  <a:schemeClr val="bg2"/>
                </a:solidFill>
              </a:rPr>
              <a:t>Suorassa kerronnassa</a:t>
            </a:r>
            <a:r>
              <a:rPr lang="fi-FI" dirty="0">
                <a:solidFill>
                  <a:schemeClr val="bg2"/>
                </a:solidFill>
              </a:rPr>
              <a:t> kerrotaan sanatarkasti, mitä joku sanoi. 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Siinä tarvitaan lainausmerkkejä.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Gloria </a:t>
            </a:r>
            <a:r>
              <a:rPr lang="fi-FI" dirty="0" err="1"/>
              <a:t>promised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survive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b="1" dirty="0">
                <a:solidFill>
                  <a:schemeClr val="bg2"/>
                </a:solidFill>
              </a:rPr>
              <a:t>Epäsuorassa kerronnassa</a:t>
            </a:r>
            <a:r>
              <a:rPr lang="fi-FI" dirty="0">
                <a:solidFill>
                  <a:schemeClr val="bg2"/>
                </a:solidFill>
              </a:rPr>
              <a:t> kerrotaan omin sanoin (yleensä jälkeenpäin), mitä joku sanoi.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Siinä ei käytetä lainausmerkkejä.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1524C06E-40CA-4D05-83F4-52BBC936AB2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3fdcad6290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Suora kerronta</a:t>
            </a:r>
            <a:endParaRPr/>
          </a:p>
        </p:txBody>
      </p:sp>
      <p:sp>
        <p:nvSpPr>
          <p:cNvPr id="101" name="Google Shape;101;g13fdcad6290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g13fdcad6290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Maya </a:t>
            </a:r>
            <a:r>
              <a:rPr lang="fi-FI" dirty="0" err="1"/>
              <a:t>said</a:t>
            </a:r>
            <a:r>
              <a:rPr lang="fi-FI" dirty="0"/>
              <a:t>, ‘I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caged</a:t>
            </a:r>
            <a:r>
              <a:rPr lang="fi-FI" dirty="0"/>
              <a:t> </a:t>
            </a:r>
            <a:r>
              <a:rPr lang="fi-FI" dirty="0" err="1"/>
              <a:t>bird</a:t>
            </a:r>
            <a:r>
              <a:rPr lang="fi-FI" dirty="0"/>
              <a:t> </a:t>
            </a:r>
            <a:r>
              <a:rPr lang="fi-FI" dirty="0" err="1"/>
              <a:t>sings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“I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,” Whitney </a:t>
            </a:r>
            <a:r>
              <a:rPr lang="fi-FI" dirty="0" err="1"/>
              <a:t>told</a:t>
            </a:r>
            <a:r>
              <a:rPr lang="fi-FI" dirty="0"/>
              <a:t> us.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Englannissa käytetään usein pilkkua lainauksen edessä, mutta kaksoispistekin on mahdollinen.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Lainausmerkit ovat yleensä yksinkertaiset (‘), mutta suomen kaksinkertaisetkin (“) ovat mahdollisia.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Pilkku tulee lainauksen sisään (,’ tai ,”) ennen johtolausetta, toisin kuin suomessa.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1A4DAD8F-99D8-4B73-B255-DF97DE2EF598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3fdcad6290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Johtolause</a:t>
            </a:r>
            <a:endParaRPr/>
          </a:p>
        </p:txBody>
      </p:sp>
      <p:sp>
        <p:nvSpPr>
          <p:cNvPr id="109" name="Google Shape;109;g13fdcad6290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g13fdcad6290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Sue</a:t>
            </a:r>
            <a:r>
              <a:rPr lang="fi-FI" b="1" dirty="0"/>
              <a:t> </a:t>
            </a:r>
            <a:r>
              <a:rPr lang="fi-FI" b="1" dirty="0" err="1"/>
              <a:t>said</a:t>
            </a:r>
            <a:r>
              <a:rPr lang="fi-FI" dirty="0"/>
              <a:t>, ‘</a:t>
            </a:r>
            <a:r>
              <a:rPr lang="fi-FI" dirty="0" err="1"/>
              <a:t>I’ve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Sue</a:t>
            </a:r>
            <a:r>
              <a:rPr lang="fi-FI" b="1" dirty="0"/>
              <a:t> </a:t>
            </a:r>
            <a:r>
              <a:rPr lang="fi-FI" b="1" dirty="0" err="1"/>
              <a:t>told</a:t>
            </a:r>
            <a:r>
              <a:rPr lang="fi-FI" b="1" dirty="0"/>
              <a:t> me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she’d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me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earlier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Johtolause kertoo, kuka puhui.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Tavallisimmat verbit johtolauseessa ovat </a:t>
            </a:r>
            <a:r>
              <a:rPr lang="fi-FI" b="1" dirty="0" err="1">
                <a:solidFill>
                  <a:schemeClr val="bg2"/>
                </a:solidFill>
              </a:rPr>
              <a:t>say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ja </a:t>
            </a:r>
            <a:r>
              <a:rPr lang="fi-FI" b="1" dirty="0" err="1">
                <a:solidFill>
                  <a:schemeClr val="bg2"/>
                </a:solidFill>
              </a:rPr>
              <a:t>tell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b="1" dirty="0">
                <a:solidFill>
                  <a:schemeClr val="bg2"/>
                </a:solidFill>
              </a:rPr>
              <a:t>Tell</a:t>
            </a:r>
            <a:r>
              <a:rPr lang="fi-FI" dirty="0">
                <a:solidFill>
                  <a:schemeClr val="bg2"/>
                </a:solidFill>
              </a:rPr>
              <a:t>-verbin kanssa ilmenee yleensä aina, kenelle kerrotaan. 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b="1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-verbin kanssa tähän lisätään </a:t>
            </a:r>
            <a:r>
              <a:rPr lang="fi-FI" b="1" dirty="0">
                <a:solidFill>
                  <a:schemeClr val="bg2"/>
                </a:solidFill>
              </a:rPr>
              <a:t>to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b="1" dirty="0" err="1">
                <a:solidFill>
                  <a:schemeClr val="bg2"/>
                </a:solidFill>
              </a:rPr>
              <a:t>Sue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said</a:t>
            </a:r>
            <a:r>
              <a:rPr lang="fi-FI" b="1" dirty="0">
                <a:solidFill>
                  <a:schemeClr val="bg2"/>
                </a:solidFill>
              </a:rPr>
              <a:t> to me</a:t>
            </a:r>
            <a:r>
              <a:rPr lang="fi-FI" dirty="0">
                <a:solidFill>
                  <a:schemeClr val="bg2"/>
                </a:solidFill>
              </a:rPr>
              <a:t>). 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Muita verbejä on mm. </a:t>
            </a:r>
            <a:r>
              <a:rPr lang="fi-FI" b="1" dirty="0" err="1">
                <a:solidFill>
                  <a:schemeClr val="bg2"/>
                </a:solidFill>
              </a:rPr>
              <a:t>claim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assure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whisper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shout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-sana jää usein pois johtolauseen jälkeen.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C2EA152C-C336-4AFD-8C02-965FF9783AD9}"/>
              </a:ext>
            </a:extLst>
          </p:cNvPr>
          <p:cNvSpPr txBox="1">
            <a:spLocks/>
          </p:cNvSpPr>
          <p:nvPr/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6 Grammar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3fdcad6290_0_22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M</a:t>
            </a:r>
            <a:r>
              <a:rPr lang="fi-FI"/>
              <a:t>itä muutoksia huomaat, kun suora lainaus kerrotaan epäsuorasti?</a:t>
            </a:r>
            <a:endParaRPr/>
          </a:p>
        </p:txBody>
      </p:sp>
      <p:sp>
        <p:nvSpPr>
          <p:cNvPr id="117" name="Google Shape;117;g13fdcad6290_0_22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g13fdcad6290_0_2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, ‘I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now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‘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wrong</a:t>
            </a:r>
            <a:r>
              <a:rPr lang="fi-FI" dirty="0"/>
              <a:t>,’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Mike </a:t>
            </a:r>
            <a:r>
              <a:rPr lang="fi-FI" dirty="0" err="1"/>
              <a:t>claimed</a:t>
            </a:r>
            <a:r>
              <a:rPr lang="fi-FI" dirty="0"/>
              <a:t>, “</a:t>
            </a:r>
            <a:r>
              <a:rPr lang="fi-FI" dirty="0" err="1"/>
              <a:t>This</a:t>
            </a:r>
            <a:r>
              <a:rPr lang="fi-FI" dirty="0"/>
              <a:t> house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.”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“I </a:t>
            </a:r>
            <a:r>
              <a:rPr lang="fi-FI" dirty="0" err="1"/>
              <a:t>will</a:t>
            </a:r>
            <a:r>
              <a:rPr lang="fi-FI" dirty="0"/>
              <a:t> help </a:t>
            </a:r>
            <a:r>
              <a:rPr lang="fi-FI" dirty="0" err="1"/>
              <a:t>you</a:t>
            </a:r>
            <a:r>
              <a:rPr lang="fi-FI" dirty="0"/>
              <a:t>,” he </a:t>
            </a:r>
            <a:r>
              <a:rPr lang="fi-FI" dirty="0" err="1"/>
              <a:t>promised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Chet </a:t>
            </a:r>
            <a:r>
              <a:rPr lang="fi-FI" dirty="0" err="1"/>
              <a:t>said</a:t>
            </a:r>
            <a:r>
              <a:rPr lang="fi-FI" dirty="0"/>
              <a:t>, ‘I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yesterday</a:t>
            </a:r>
            <a:r>
              <a:rPr lang="fi-FI" dirty="0"/>
              <a:t>.’</a:t>
            </a:r>
            <a:endParaRPr dirty="0"/>
          </a:p>
        </p:txBody>
      </p:sp>
      <p:sp>
        <p:nvSpPr>
          <p:cNvPr id="120" name="Google Shape;120;g13fdcad6290_0_22"/>
          <p:cNvSpPr txBox="1">
            <a:spLocks noGrp="1"/>
          </p:cNvSpPr>
          <p:nvPr>
            <p:ph type="body" idx="2"/>
          </p:nvPr>
        </p:nvSpPr>
        <p:spPr>
          <a:xfrm>
            <a:off x="13041125" y="3134827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then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They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said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that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we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were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wrong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</a:ext>
              </a:extLst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Mike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claimed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(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that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)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the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house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had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always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been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there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He </a:t>
            </a:r>
            <a:r>
              <a:rPr lang="fi-FI" dirty="0" err="1"/>
              <a:t>promised</a:t>
            </a:r>
            <a:r>
              <a:rPr lang="fi-FI" dirty="0"/>
              <a:t> he </a:t>
            </a:r>
            <a:r>
              <a:rPr lang="fi-FI" dirty="0" err="1"/>
              <a:t>would</a:t>
            </a:r>
            <a:r>
              <a:rPr lang="fi-FI" dirty="0"/>
              <a:t> help us.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Chet </a:t>
            </a:r>
            <a:r>
              <a:rPr lang="fi-FI" dirty="0" err="1"/>
              <a:t>said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he </a:t>
            </a:r>
            <a:r>
              <a:rPr lang="fi-FI" dirty="0" err="1"/>
              <a:t>saw</a:t>
            </a:r>
            <a:r>
              <a:rPr lang="fi-FI" dirty="0"/>
              <a:t> /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me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7" name="Google Shape;94;gc48a9d6347_0_0">
            <a:extLst>
              <a:ext uri="{FF2B5EF4-FFF2-40B4-BE49-F238E27FC236}">
                <a16:creationId xmlns:a16="http://schemas.microsoft.com/office/drawing/2014/main" id="{43E7CD19-57E9-4CBC-B9F0-3361ACE1947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3fdcad6290_0_3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Muutoksi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a</a:t>
            </a:r>
            <a:endParaRPr/>
          </a:p>
        </p:txBody>
      </p:sp>
      <p:sp>
        <p:nvSpPr>
          <p:cNvPr id="126" name="Google Shape;126;g13fdcad6290_0_3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g13fdcad6290_0_3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She told me</a:t>
            </a:r>
            <a:r>
              <a:rPr lang="fi-FI" b="1"/>
              <a:t>, ‘</a:t>
            </a:r>
            <a:r>
              <a:rPr lang="fi-FI"/>
              <a:t>I can do it now.</a:t>
            </a:r>
            <a:r>
              <a:rPr lang="fi-FI" b="1"/>
              <a:t>’</a:t>
            </a:r>
            <a:endParaRPr b="1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She said she could do it then.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‘</a:t>
            </a:r>
            <a:r>
              <a:rPr lang="fi-FI" b="1"/>
              <a:t>You </a:t>
            </a:r>
            <a:r>
              <a:rPr lang="fi-FI"/>
              <a:t>are wrong,’ they said.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They said that </a:t>
            </a:r>
            <a:r>
              <a:rPr lang="fi-FI" b="1"/>
              <a:t>we </a:t>
            </a:r>
            <a:r>
              <a:rPr lang="fi-FI"/>
              <a:t>were wrong.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Mike claimed, “This house has always been </a:t>
            </a:r>
            <a:r>
              <a:rPr lang="fi-FI" b="1"/>
              <a:t>here</a:t>
            </a:r>
            <a:r>
              <a:rPr lang="fi-FI"/>
              <a:t>.”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Mike claimed that the house had always been </a:t>
            </a:r>
            <a:r>
              <a:rPr lang="fi-FI" b="1"/>
              <a:t>there</a:t>
            </a:r>
            <a:r>
              <a:rPr lang="fi-FI"/>
              <a:t>. 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I </a:t>
            </a:r>
            <a:r>
              <a:rPr lang="fi-FI" b="1"/>
              <a:t>will </a:t>
            </a:r>
            <a:r>
              <a:rPr lang="fi-FI"/>
              <a:t>help you,” he promised.</a:t>
            </a:r>
            <a:endParaRPr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/>
              <a:t>He promised he </a:t>
            </a:r>
            <a:r>
              <a:rPr lang="fi-FI" b="1"/>
              <a:t>would </a:t>
            </a:r>
            <a:r>
              <a:rPr lang="fi-FI"/>
              <a:t>help us.</a:t>
            </a:r>
            <a:endParaRPr/>
          </a:p>
        </p:txBody>
      </p:sp>
      <p:sp>
        <p:nvSpPr>
          <p:cNvPr id="129" name="Google Shape;129;g13fdcad6290_0_37"/>
          <p:cNvSpPr txBox="1">
            <a:spLocks noGrp="1"/>
          </p:cNvSpPr>
          <p:nvPr>
            <p:ph type="body" idx="2"/>
          </p:nvPr>
        </p:nvSpPr>
        <p:spPr>
          <a:xfrm>
            <a:off x="13041125" y="3134827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Lainausmerkit pois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Pronominit muuttuvat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Ajan ja paikan määreet muuttuvat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Verbimuodot muuttuvat</a:t>
            </a:r>
            <a:endParaRPr dirty="0"/>
          </a:p>
        </p:txBody>
      </p:sp>
      <p:sp>
        <p:nvSpPr>
          <p:cNvPr id="7" name="Google Shape;94;gc48a9d6347_0_0">
            <a:extLst>
              <a:ext uri="{FF2B5EF4-FFF2-40B4-BE49-F238E27FC236}">
                <a16:creationId xmlns:a16="http://schemas.microsoft.com/office/drawing/2014/main" id="{E1B9346F-CC6A-4071-9839-E2CC69760AD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3fdcad6290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Pronominimuutokset</a:t>
            </a:r>
            <a:endParaRPr/>
          </a:p>
        </p:txBody>
      </p:sp>
      <p:sp>
        <p:nvSpPr>
          <p:cNvPr id="135" name="Google Shape;135;g13fdcad6290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7" name="Google Shape;137;g13fdcad6290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‘</a:t>
            </a:r>
            <a:r>
              <a:rPr lang="fi-FI" b="1" dirty="0"/>
              <a:t>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b="1" dirty="0" err="1"/>
              <a:t>you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b="1" dirty="0"/>
              <a:t>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b="1" dirty="0" err="1"/>
              <a:t>you</a:t>
            </a:r>
            <a:r>
              <a:rPr lang="fi-FI" dirty="0"/>
              <a:t>. (</a:t>
            </a:r>
            <a:r>
              <a:rPr lang="fi-FI" i="1" dirty="0"/>
              <a:t>me </a:t>
            </a:r>
            <a:r>
              <a:rPr lang="fi-FI" i="1" dirty="0" err="1"/>
              <a:t>telling</a:t>
            </a:r>
            <a:r>
              <a:rPr lang="fi-FI" i="1" dirty="0"/>
              <a:t> it </a:t>
            </a:r>
            <a:r>
              <a:rPr lang="fi-FI" i="1" dirty="0" err="1"/>
              <a:t>again</a:t>
            </a:r>
            <a:r>
              <a:rPr lang="fi-FI" i="1" dirty="0"/>
              <a:t> to </a:t>
            </a:r>
            <a:r>
              <a:rPr lang="fi-FI" i="1" dirty="0" err="1"/>
              <a:t>you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b="1" dirty="0"/>
              <a:t>I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b="1" dirty="0" err="1"/>
              <a:t>her</a:t>
            </a:r>
            <a:r>
              <a:rPr lang="fi-FI" dirty="0"/>
              <a:t>. (</a:t>
            </a:r>
            <a:r>
              <a:rPr lang="fi-FI" i="1" dirty="0"/>
              <a:t>me </a:t>
            </a:r>
            <a:r>
              <a:rPr lang="fi-FI" i="1" dirty="0" err="1"/>
              <a:t>telling</a:t>
            </a:r>
            <a:r>
              <a:rPr lang="fi-FI" i="1" dirty="0"/>
              <a:t> it to </a:t>
            </a:r>
            <a:r>
              <a:rPr lang="fi-FI" i="1" dirty="0" err="1"/>
              <a:t>somebody</a:t>
            </a:r>
            <a:r>
              <a:rPr lang="fi-FI" i="1" dirty="0"/>
              <a:t> </a:t>
            </a:r>
            <a:r>
              <a:rPr lang="fi-FI" i="1" dirty="0" err="1"/>
              <a:t>else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b="1" dirty="0"/>
              <a:t>me</a:t>
            </a:r>
            <a:r>
              <a:rPr lang="fi-FI" dirty="0"/>
              <a:t>. (</a:t>
            </a:r>
            <a:r>
              <a:rPr lang="fi-FI" i="1" dirty="0"/>
              <a:t>me </a:t>
            </a:r>
            <a:r>
              <a:rPr lang="fi-FI" i="1" dirty="0" err="1"/>
              <a:t>telling</a:t>
            </a:r>
            <a:r>
              <a:rPr lang="fi-FI" i="1" dirty="0"/>
              <a:t> </a:t>
            </a:r>
            <a:r>
              <a:rPr lang="fi-FI" i="1" dirty="0" err="1"/>
              <a:t>what</a:t>
            </a:r>
            <a:r>
              <a:rPr lang="fi-FI" i="1" dirty="0"/>
              <a:t> I </a:t>
            </a:r>
            <a:r>
              <a:rPr lang="fi-FI" i="1" dirty="0" err="1"/>
              <a:t>was</a:t>
            </a:r>
            <a:r>
              <a:rPr lang="fi-FI" i="1" dirty="0"/>
              <a:t> </a:t>
            </a:r>
            <a:r>
              <a:rPr lang="fi-FI" i="1" dirty="0" err="1"/>
              <a:t>told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b="1" dirty="0" err="1"/>
              <a:t>she</a:t>
            </a:r>
            <a:r>
              <a:rPr lang="fi-FI" b="1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b="1" dirty="0" err="1"/>
              <a:t>him</a:t>
            </a:r>
            <a:r>
              <a:rPr lang="fi-FI" dirty="0"/>
              <a:t>. (</a:t>
            </a:r>
            <a:r>
              <a:rPr lang="fi-FI" i="1" dirty="0"/>
              <a:t>me </a:t>
            </a:r>
            <a:r>
              <a:rPr lang="fi-FI" i="1" dirty="0" err="1"/>
              <a:t>telling</a:t>
            </a:r>
            <a:r>
              <a:rPr lang="fi-FI" i="1" dirty="0"/>
              <a:t> </a:t>
            </a:r>
            <a:r>
              <a:rPr lang="fi-FI" i="1" dirty="0" err="1"/>
              <a:t>what</a:t>
            </a:r>
            <a:r>
              <a:rPr lang="fi-FI" i="1" dirty="0"/>
              <a:t> I </a:t>
            </a:r>
            <a:r>
              <a:rPr lang="fi-FI" i="1" dirty="0" err="1"/>
              <a:t>heard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581025" algn="l" rtl="0">
              <a:spcBef>
                <a:spcPts val="2000"/>
              </a:spcBef>
              <a:spcAft>
                <a:spcPts val="0"/>
              </a:spcAft>
              <a:buSzPct val="100000"/>
              <a:buChar char="●"/>
            </a:pPr>
            <a:r>
              <a:rPr lang="fi-FI" dirty="0">
                <a:solidFill>
                  <a:schemeClr val="bg2"/>
                </a:solidFill>
              </a:rPr>
              <a:t>Pronominit muuttuvat sen mukaan, kuka kertoo kenen sanomisia kenelle. </a:t>
            </a:r>
            <a:endParaRPr dirty="0">
              <a:solidFill>
                <a:schemeClr val="bg2"/>
              </a:solidFill>
            </a:endParaRPr>
          </a:p>
          <a:p>
            <a:pPr marL="457200" lvl="0" indent="-58102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 dirty="0">
                <a:solidFill>
                  <a:schemeClr val="bg2"/>
                </a:solidFill>
              </a:rPr>
              <a:t>Usein 1. ja 2. pers. muodot (</a:t>
            </a:r>
            <a:r>
              <a:rPr lang="fi-FI" b="1" dirty="0">
                <a:solidFill>
                  <a:schemeClr val="bg2"/>
                </a:solidFill>
              </a:rPr>
              <a:t>I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we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ja </a:t>
            </a: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)  -&gt; 3. pers. (</a:t>
            </a:r>
            <a:r>
              <a:rPr lang="fi-FI" b="1" dirty="0">
                <a:solidFill>
                  <a:schemeClr val="bg2"/>
                </a:solidFill>
              </a:rPr>
              <a:t>he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) </a:t>
            </a:r>
            <a:endParaRPr dirty="0">
              <a:solidFill>
                <a:schemeClr val="bg2"/>
              </a:solidFill>
            </a:endParaRPr>
          </a:p>
          <a:p>
            <a:pPr marL="457200" lvl="0" indent="-58102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-FI" dirty="0">
                <a:solidFill>
                  <a:schemeClr val="bg2"/>
                </a:solidFill>
              </a:rPr>
              <a:t>Suomessakin ne muuttuvat samalla tavalla.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8CFC4377-BA83-4A15-A38F-2029E32A29A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36ee121655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Ajan ja paikan määreiden muutokset</a:t>
            </a:r>
            <a:endParaRPr/>
          </a:p>
        </p:txBody>
      </p:sp>
      <p:sp>
        <p:nvSpPr>
          <p:cNvPr id="143" name="Google Shape;143;g136ee121655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5" name="Google Shape;145;g136ee121655_0_2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42562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’</a:t>
            </a:r>
            <a:r>
              <a:rPr lang="fi-FI" dirty="0" err="1"/>
              <a:t>I’ll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b="1" dirty="0" err="1"/>
              <a:t>now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 </a:t>
            </a:r>
            <a:r>
              <a:rPr lang="fi-FI" dirty="0" err="1"/>
              <a:t>she’d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b="1" dirty="0" err="1"/>
              <a:t>then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‘I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 </a:t>
            </a:r>
            <a:r>
              <a:rPr lang="fi-FI" b="1" dirty="0" err="1"/>
              <a:t>here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He </a:t>
            </a:r>
            <a:r>
              <a:rPr lang="fi-FI" dirty="0" err="1"/>
              <a:t>said</a:t>
            </a:r>
            <a:r>
              <a:rPr lang="fi-FI" dirty="0"/>
              <a:t> he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Epäsuorassa kerronnassa aika ja paikka eivät välttämättä enää ole samat, joten ilmaisut muuttuvat usein. 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Tyypillisiä ajan muutoksia: </a:t>
            </a:r>
            <a:r>
              <a:rPr lang="fi-FI" b="1" dirty="0" err="1">
                <a:solidFill>
                  <a:schemeClr val="bg2"/>
                </a:solidFill>
              </a:rPr>
              <a:t>now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-&gt; </a:t>
            </a:r>
            <a:r>
              <a:rPr lang="fi-FI" b="1" dirty="0" err="1">
                <a:solidFill>
                  <a:schemeClr val="bg2"/>
                </a:solidFill>
              </a:rPr>
              <a:t>then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yesterday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-&gt;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day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before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today</a:t>
            </a:r>
            <a:r>
              <a:rPr lang="fi-FI" dirty="0">
                <a:solidFill>
                  <a:schemeClr val="bg2"/>
                </a:solidFill>
              </a:rPr>
              <a:t> -&gt;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day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tomorrow</a:t>
            </a:r>
            <a:r>
              <a:rPr lang="fi-FI" dirty="0">
                <a:solidFill>
                  <a:schemeClr val="bg2"/>
                </a:solidFill>
              </a:rPr>
              <a:t> -&gt;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next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day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Paikan muutoksia: </a:t>
            </a:r>
            <a:r>
              <a:rPr lang="fi-FI" b="1" dirty="0" err="1">
                <a:solidFill>
                  <a:schemeClr val="bg2"/>
                </a:solidFill>
              </a:rPr>
              <a:t>here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-&gt; </a:t>
            </a:r>
            <a:r>
              <a:rPr lang="fi-FI" b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;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this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-&gt;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that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/it</a:t>
            </a:r>
            <a:endParaRPr b="1" baseline="-25000"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E9D0EE88-F6F3-4E0C-B9F6-6BE8FFD6D0EE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36ee121655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Verbimuotojen muutokset</a:t>
            </a:r>
            <a:endParaRPr/>
          </a:p>
        </p:txBody>
      </p:sp>
      <p:sp>
        <p:nvSpPr>
          <p:cNvPr id="151" name="Google Shape;151;g136ee121655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3" name="Google Shape;153;g136ee121655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‘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dirty="0" err="1"/>
              <a:t>good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Mum</a:t>
            </a:r>
            <a:r>
              <a:rPr lang="fi-FI" dirty="0"/>
              <a:t> </a:t>
            </a:r>
            <a:r>
              <a:rPr lang="fi-FI" b="1" dirty="0" err="1"/>
              <a:t>says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dirty="0" err="1"/>
              <a:t>good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Jos johtolauseessa on preesens, aikamuodot eivät muutu.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‘I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.’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Mum</a:t>
            </a:r>
            <a:r>
              <a:rPr lang="fi-FI" dirty="0"/>
              <a:t> </a:t>
            </a:r>
            <a:r>
              <a:rPr lang="fi-FI" b="1" dirty="0" err="1"/>
              <a:t>said</a:t>
            </a:r>
            <a:r>
              <a:rPr lang="fi-FI" b="1" dirty="0"/>
              <a:t> </a:t>
            </a:r>
            <a:r>
              <a:rPr lang="fi-FI" dirty="0"/>
              <a:t>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had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b="1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.</a:t>
            </a:r>
            <a:endParaRPr dirty="0"/>
          </a:p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Jos johtolauseessa on imperfekti, aikamuotoja muutetaan.</a:t>
            </a:r>
            <a:endParaRPr dirty="0">
              <a:solidFill>
                <a:schemeClr val="bg2"/>
              </a:solidFill>
            </a:endParaRPr>
          </a:p>
          <a:p>
            <a:pPr marL="457200" lvl="0" indent="-609600" algn="l" rtl="0">
              <a:spcBef>
                <a:spcPts val="0"/>
              </a:spcBef>
              <a:spcAft>
                <a:spcPts val="0"/>
              </a:spcAft>
              <a:buSzPts val="6000"/>
              <a:buChar char="●"/>
            </a:pPr>
            <a:r>
              <a:rPr lang="fi-FI" dirty="0">
                <a:solidFill>
                  <a:schemeClr val="bg2"/>
                </a:solidFill>
              </a:rPr>
              <a:t>Yleensä kerromme jälkeenpäin, mitä joku sanoi, joten tämä on normaali tilanne epäsuorassa kerronnassa.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C7C07E33-48AF-4193-9865-7C62FCFCA558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76400" y="12762516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6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C2F748-6013-4C65-B91D-A461A69ED736}"/>
</file>

<file path=customXml/itemProps2.xml><?xml version="1.0" encoding="utf-8"?>
<ds:datastoreItem xmlns:ds="http://schemas.openxmlformats.org/officeDocument/2006/customXml" ds:itemID="{409F9879-07FE-4E74-BB38-956D59E3FD7A}"/>
</file>

<file path=customXml/itemProps3.xml><?xml version="1.0" encoding="utf-8"?>
<ds:datastoreItem xmlns:ds="http://schemas.openxmlformats.org/officeDocument/2006/customXml" ds:itemID="{7925CAEB-EBCE-472C-8B11-057E459323F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1176</Words>
  <Application>Microsoft Office PowerPoint</Application>
  <PresentationFormat>Mukautettu</PresentationFormat>
  <Paragraphs>151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Epäsuora kerronta – Väitelauseet</vt:lpstr>
      <vt:lpstr>Suora ja epäsuora kerronta</vt:lpstr>
      <vt:lpstr>Suora kerronta</vt:lpstr>
      <vt:lpstr>Johtolause</vt:lpstr>
      <vt:lpstr>Mitä muutoksia huomaat, kun suora lainaus kerrotaan epäsuorasti?</vt:lpstr>
      <vt:lpstr>Muutoksia</vt:lpstr>
      <vt:lpstr>Pronominimuutokset</vt:lpstr>
      <vt:lpstr>Ajan ja paikan määreiden muutokset</vt:lpstr>
      <vt:lpstr>Verbimuotojen muutokset</vt:lpstr>
      <vt:lpstr>Miten verbimuodot muuttuvat,  kun johtolauseessa on imperfekti?</vt:lpstr>
      <vt:lpstr>Verbimuotojen muutokset</vt:lpstr>
      <vt:lpstr>Practise. 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Epäsuora kerronta – Väitelauseet</dc:title>
  <dc:creator>Väänänen Anna</dc:creator>
  <cp:lastModifiedBy>Mäkinen Alisa</cp:lastModifiedBy>
  <cp:revision>1</cp:revision>
  <dcterms:created xsi:type="dcterms:W3CDTF">2020-05-05T09:10:38Z</dcterms:created>
  <dcterms:modified xsi:type="dcterms:W3CDTF">2022-08-15T07:53:20Z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