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29.8.2025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E7752D-1F70-2E33-2CF3-18DFFF2EA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79" y="221673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ACC337-A811-2A39-4ECB-D0B89ED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010" y="6132182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6093023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4991098" y="6063255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-508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92760"/>
            <a:ext cx="4785995" cy="176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3057525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/>
              <a:t>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620B8B-A195-FDA4-0CF2-33B7831EB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09" y="2782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15A92F-B298-FBDE-6AA1-841E60ED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171" y="618156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789D69-F6DD-14CF-C342-3E39E13F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51" y="6283619"/>
            <a:ext cx="2000250" cy="514350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41" y="396240"/>
            <a:ext cx="8260758" cy="588738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9AD4B6F-B114-23C7-CB1B-9C84F5311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12431" cy="105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923925"/>
            <a:ext cx="5334000" cy="58019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8A5EABE-6876-65B1-E8F1-656C7F4B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2" y="237272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0E91C7A-FF44-BEEB-06F5-7327BFC7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2700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EB9289D-4F90-E28A-4091-BD5D3D62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D012D-102B-93BB-69B3-560CBFA0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5290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" y="2443480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67303" y="1196980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FF5CBF-E1F4-36E8-D95D-4F119280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04" y="187359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B03ED89-55F1-7734-A66F-D126F8D7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91" y="6130658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5" y="0"/>
            <a:ext cx="10484349" cy="156464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6B40C9-7538-385E-4E29-8DCD8251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80160"/>
            <a:ext cx="11561234" cy="531368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3D56DDC-E40C-31F2-348F-97C51529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5934076" cy="2460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2683483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6332FB-3B77-EB45-4584-DE1E0B9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431D153-C525-C1FD-C4AE-428692BB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7988" y="1211072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944430"/>
            <a:ext cx="6741838" cy="815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7033" y="2478024"/>
            <a:ext cx="7299241" cy="4180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3689222" y="21402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F980E01-3E9B-517B-8698-057AB4F5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59F739A-85B0-615F-5141-B970F15C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8" y="1184038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61387" y="749486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45540" y="3673715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3599630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62036" y="1184038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55C1594-CD8A-FD82-B73A-14214139B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F0A4E9D-8BC5-A1FF-E5B3-8C12892D8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2" y="681037"/>
            <a:ext cx="4512658" cy="158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184401"/>
            <a:ext cx="4899321" cy="4594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908E6C-0D30-300B-0438-FBD3C90C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4856648-FBF2-5167-5DC1-54A2EC08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88605"/>
            <a:ext cx="6524625" cy="815975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7550"/>
            <a:ext cx="11801381" cy="4199065"/>
          </a:xfr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70DCA8-DC0C-8738-982F-D333DB57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1285C71-D4FE-CA37-B937-A9B61EA7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55045"/>
            <a:ext cx="2000250" cy="51435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766" y="5209585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56" y="5228998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B155879-229C-4C18-94FC-275AA049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8FF43C8-514B-AB79-117C-E9B23846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09" y="620136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624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457198" y="6232891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469</Words>
  <Application>Microsoft Office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Timo Ryhtä</cp:lastModifiedBy>
  <cp:revision>47</cp:revision>
  <dcterms:created xsi:type="dcterms:W3CDTF">2022-06-20T15:07:49Z</dcterms:created>
  <dcterms:modified xsi:type="dcterms:W3CDTF">2025-08-29T04:56:10Z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