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4CD03-674F-4F50-8B27-225E28013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A9E6DD5-B3D7-4F82-B835-473680C2E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BD0D28B-8892-44F3-BA57-D96CC0E1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A57FC3-6B6B-4652-A17D-AAD25012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DA8B71-2711-465C-AF4A-89F38C421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7457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B3D041-7C39-4DDA-89A3-8F4C4F25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D4E9DA-B590-4B9A-95B2-282D9AD2D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5ED1C3-3729-44EC-8B58-2756F354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50B6EA-546F-40B8-B03B-F636015B3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2D29B4-5631-4E07-8530-1AF567E9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261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9DDF40-F67F-4E2F-AA87-CE9C6897D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814A66-800E-482A-8673-1E77A25F9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9918CC-6A2C-4F95-9F2E-987F2356D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A55393-A474-462C-B785-F651C3876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2F36FA-B32B-4149-BB8C-29ED9C87F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753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2A254B-A0E8-490A-BE4B-10D3C12FF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AD1812-71B4-4A1B-B00F-D3A180B746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52CDD37-65CF-4E89-BC34-DD826A2E2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C17B5B3-0D08-4D93-A8AC-3CB73D734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99F5717-8CF4-481A-A9C0-3175EED4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2C445D-F09E-4771-8B6C-3E3EFCE5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685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EE2845-226C-47F2-93A2-0C4D50619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10E8B61-CA50-4556-87F7-1F011489F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F565A96-6C09-4C74-8D88-CF318346B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E4BDDDB-B185-4AE7-B33C-E8B7B96CBA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CDCA3B8-E0A9-473B-87D0-D9475A903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07E600D-839D-465B-A350-9AC2C346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A2BA9AB-0A30-482F-8A3B-95F329E4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F9D58C6-14EE-4EA8-A2B7-CFF726081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8704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FDFA68-6133-487A-81B9-2D429808E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CD27ED0-84F9-4898-8387-C3B264A6F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92BAF65-1CEF-4165-AEE9-C50E32BC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65AC19E-0A93-4EA1-AF0C-9FB92F11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437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97F6BEC-8A89-49F8-A5F2-D25DC0B6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8416FAD-1882-4C02-A301-B8DD801A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C219D1F-0904-4903-BF2E-0887E9BD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576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8A160C-C801-40B3-852A-129C891FA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0212EA-7BDB-4BD5-AA26-6F15922FD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258085A-00E6-4619-BF0B-DF5AE7E72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C0B589-0EEA-40B3-9C00-6CC5E561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03A905A-4DB2-40E3-AFA0-4BB86457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53DDD27-0F16-416F-983A-A398F183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786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463D0-DAC1-493D-98C3-6433D6ED7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6F4B31A-0FD8-4E94-9F96-7419AFFA88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FAC8BDD-EB2B-465E-BC7E-8313B44A8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E38C0BE-2E2A-4F16-A657-297FB07DF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ED6890E-3C60-4F48-AD03-9D3951E4E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FF564B9-E2D4-4CB5-BA8C-71BA734DA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6606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4F1F1F-7102-4B3F-8C3B-29C954E67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7648C6-5EFE-4F18-A648-A88E57CEF1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4CC4EC-EC09-414F-A1F3-0C6EB529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797CD66-D4B5-4077-9FDB-0AB7CA83A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C2FC3C-D9D9-4A7A-8D3F-F55D83D3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453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0F3274F-EB4D-4273-80C0-3A1320C54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D8B703-8F91-4AE3-A2B8-689A9463F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7B3652-8E99-492F-9D15-97BCD7327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CBA7F6-23B0-4E75-BEF0-634DCF5A7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E1711B-E1D4-43AD-BB53-88D4F7711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882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C7FB9D9-49EA-486A-911C-0C89936C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28B7E45-15ED-4A5C-9585-ACE2B20E8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E43BBED-4583-4ACD-8108-4084EBAF86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0C18D-ABCD-4C5C-A96E-739EE45E52E4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CAD852-6109-4D13-A211-8B4FB683E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E7E472-8378-41E0-B6C0-0412453C55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60233-52F6-4D1B-87AC-6C1E22B790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248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92DB00-AA7D-45DC-9884-F9BBE05E1F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Reaktiot, kinetiikka ja termodynamiikka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538652-D3B4-4E4E-AB4D-9075E64CE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3904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7EA30F-14EE-F444-651E-ADDEE35C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Kinetiikka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F8AC52-1F36-A991-3363-731E3E8E7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Reaktionopeutta voi kasvattaa:</a:t>
            </a:r>
          </a:p>
          <a:p>
            <a:r>
              <a:rPr lang="fi-FI" dirty="0"/>
              <a:t>Paineen kasvattaminen</a:t>
            </a:r>
          </a:p>
          <a:p>
            <a:r>
              <a:rPr lang="fi-FI" dirty="0"/>
              <a:t>Lämpötilan nosto</a:t>
            </a:r>
          </a:p>
          <a:p>
            <a:r>
              <a:rPr lang="fi-FI" dirty="0"/>
              <a:t>Lähtöaineiden konsentraation kasvattaminen</a:t>
            </a:r>
          </a:p>
          <a:p>
            <a:r>
              <a:rPr lang="fi-FI" dirty="0"/>
              <a:t>Katalyytti</a:t>
            </a:r>
          </a:p>
          <a:p>
            <a:r>
              <a:rPr lang="fi-FI" dirty="0"/>
              <a:t>Reaktiopinta-alan kasvattaminen (hienontaminen)</a:t>
            </a:r>
          </a:p>
        </p:txBody>
      </p:sp>
    </p:spTree>
    <p:extLst>
      <p:ext uri="{BB962C8B-B14F-4D97-AF65-F5344CB8AC3E}">
        <p14:creationId xmlns:p14="http://schemas.microsoft.com/office/powerpoint/2010/main" val="3348546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439BD9-A1F8-41A0-87E4-7BC61ADB5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termodynamiikka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EA6C81-07FA-4383-820A-FDE26F3D9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Entalpia (muodostumisentalpia, reaktio-, liukenemis-, palamis-)</a:t>
            </a:r>
          </a:p>
          <a:p>
            <a:r>
              <a:rPr lang="fi-FI" dirty="0" err="1"/>
              <a:t>Ekso</a:t>
            </a:r>
            <a:r>
              <a:rPr lang="fi-FI" dirty="0"/>
              <a:t>- ja </a:t>
            </a:r>
            <a:r>
              <a:rPr lang="fi-FI" dirty="0" err="1"/>
              <a:t>endotermisyys</a:t>
            </a:r>
            <a:endParaRPr lang="fi-FI" dirty="0"/>
          </a:p>
          <a:p>
            <a:r>
              <a:rPr lang="fi-FI" dirty="0"/>
              <a:t>Entalpia kertoo aineen sisäenergian muutoksen</a:t>
            </a:r>
          </a:p>
          <a:p>
            <a:r>
              <a:rPr lang="fi-FI" dirty="0" err="1"/>
              <a:t>Eksotermisellä</a:t>
            </a:r>
            <a:r>
              <a:rPr lang="fi-FI" dirty="0"/>
              <a:t> negatiivinen</a:t>
            </a:r>
          </a:p>
          <a:p>
            <a:r>
              <a:rPr lang="fi-FI" dirty="0"/>
              <a:t>Muodostumisentalpia: 1 mol ainetta muodostuu stabiileimmista alkuaineista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665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E5F336-EB77-403F-A734-A10AC60D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CAB3298E-2AC7-4870-A3EA-17D519B7D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724" y="-9053309"/>
            <a:ext cx="3125722" cy="1168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71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C1764B-15DB-40D2-B511-1E9BBE8A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esimerkkejä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61F72909-100D-49B5-BAD3-C9B7D3A4D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0438" y="-2842514"/>
            <a:ext cx="4623444" cy="970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79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7F1CFA-E83E-4A07-8255-D02CFE6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Reaktiolämmön laskeminen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3585E0-BBA1-464C-BFAE-6C240611C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Sidosenergioilla (syntyvien sidosten energia – katkeavien sidosten energia)</a:t>
            </a:r>
          </a:p>
          <a:p>
            <a:r>
              <a:rPr lang="fi-FI" dirty="0"/>
              <a:t>Muodostumisentalpioilla (tuotteet – lähtöaineet)</a:t>
            </a:r>
          </a:p>
          <a:p>
            <a:r>
              <a:rPr lang="fi-FI" dirty="0"/>
              <a:t>Kokeellisesti (kalorimetrissä-&gt; kuinka paljon lämpötila muuttuu reaktion aikana -&gt; lasketaan energia -&gt; jaetaan moolimäärällä)</a:t>
            </a:r>
          </a:p>
          <a:p>
            <a:r>
              <a:rPr lang="fi-FI" dirty="0"/>
              <a:t>Hessin laki, entalpia on sama reitistä riippumatta</a:t>
            </a:r>
          </a:p>
          <a:p>
            <a:r>
              <a:rPr lang="fi-FI" dirty="0"/>
              <a:t>Muokataan osareaktioita jotta ne yhdistettäessä saadaan lopullinen reaktio. Entalpioille tehdään samat asiat </a:t>
            </a:r>
            <a:r>
              <a:rPr lang="fi-FI"/>
              <a:t>kuin osareaktioille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5187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111</Words>
  <Application>Microsoft Office PowerPoint</Application>
  <PresentationFormat>Laajakuva</PresentationFormat>
  <Paragraphs>21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Office-teema</vt:lpstr>
      <vt:lpstr>Reaktiot, kinetiikka ja termodynamiikka</vt:lpstr>
      <vt:lpstr>Kinetiikka</vt:lpstr>
      <vt:lpstr>termodynamiikka</vt:lpstr>
      <vt:lpstr>PowerPoint-esitys</vt:lpstr>
      <vt:lpstr>esimerkkejä</vt:lpstr>
      <vt:lpstr>Reaktiolämmön laskeminen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Reaktiot, kinetiikka ja termodynamiikka</dc:title>
  <dc:creator>Leppänen Riku Joonatan</dc:creator>
  <cp:lastModifiedBy>Leppänen Riku Joonatan</cp:lastModifiedBy>
  <cp:revision>3</cp:revision>
  <dcterms:created xsi:type="dcterms:W3CDTF">2021-12-09T18:53:44Z</dcterms:created>
  <dcterms:modified xsi:type="dcterms:W3CDTF">2026-09-01T06:23:52Z</dcterms:modified>
</cp:coreProperties>
</file>