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1" r:id="rId3"/>
    <p:sldId id="259" r:id="rId4"/>
    <p:sldId id="314" r:id="rId5"/>
    <p:sldId id="287" r:id="rId6"/>
    <p:sldId id="312" r:id="rId7"/>
    <p:sldId id="315" r:id="rId8"/>
    <p:sldId id="316" r:id="rId9"/>
    <p:sldId id="299" r:id="rId10"/>
    <p:sldId id="311" r:id="rId11"/>
    <p:sldId id="304" r:id="rId12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 Semi Condensed Light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87337-21D1-4286-9EAC-14F833C77240}" v="2" dt="2023-12-11T15:06:18.298"/>
  </p1510:revLst>
</p1510:revInfo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8" autoAdjust="0"/>
    <p:restoredTop sz="96224" autoAdjust="0"/>
  </p:normalViewPr>
  <p:slideViewPr>
    <p:cSldViewPr snapToGrid="0">
      <p:cViewPr varScale="1">
        <p:scale>
          <a:sx n="159" d="100"/>
          <a:sy n="159" d="100"/>
        </p:scale>
        <p:origin x="94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inen Riina" userId="8241d332-33e3-4646-b11d-ef94f6f5a1f8" providerId="ADAL" clId="{CFE87337-21D1-4286-9EAC-14F833C77240}"/>
    <pc:docChg chg="undo custSel addSld delSld modSld sldOrd">
      <pc:chgData name="Sutinen Riina" userId="8241d332-33e3-4646-b11d-ef94f6f5a1f8" providerId="ADAL" clId="{CFE87337-21D1-4286-9EAC-14F833C77240}" dt="2023-12-12T10:49:02.868" v="691" actId="20577"/>
      <pc:docMkLst>
        <pc:docMk/>
      </pc:docMkLst>
      <pc:sldChg chg="modSp mod">
        <pc:chgData name="Sutinen Riina" userId="8241d332-33e3-4646-b11d-ef94f6f5a1f8" providerId="ADAL" clId="{CFE87337-21D1-4286-9EAC-14F833C77240}" dt="2023-12-11T14:44:18.675" v="4" actId="20577"/>
        <pc:sldMkLst>
          <pc:docMk/>
          <pc:sldMk cId="0" sldId="256"/>
        </pc:sldMkLst>
        <pc:spChg chg="mod">
          <ac:chgData name="Sutinen Riina" userId="8241d332-33e3-4646-b11d-ef94f6f5a1f8" providerId="ADAL" clId="{CFE87337-21D1-4286-9EAC-14F833C77240}" dt="2023-12-11T14:44:18.675" v="4" actId="20577"/>
          <ac:spMkLst>
            <pc:docMk/>
            <pc:sldMk cId="0" sldId="256"/>
            <ac:spMk id="1571" creationId="{00000000-0000-0000-0000-000000000000}"/>
          </ac:spMkLst>
        </pc:spChg>
      </pc:sldChg>
      <pc:sldChg chg="modSp mod">
        <pc:chgData name="Sutinen Riina" userId="8241d332-33e3-4646-b11d-ef94f6f5a1f8" providerId="ADAL" clId="{CFE87337-21D1-4286-9EAC-14F833C77240}" dt="2023-12-11T14:57:45.036" v="31" actId="20577"/>
        <pc:sldMkLst>
          <pc:docMk/>
          <pc:sldMk cId="0" sldId="261"/>
        </pc:sldMkLst>
        <pc:spChg chg="mod">
          <ac:chgData name="Sutinen Riina" userId="8241d332-33e3-4646-b11d-ef94f6f5a1f8" providerId="ADAL" clId="{CFE87337-21D1-4286-9EAC-14F833C77240}" dt="2023-12-11T14:57:45.036" v="31" actId="20577"/>
          <ac:spMkLst>
            <pc:docMk/>
            <pc:sldMk cId="0" sldId="261"/>
            <ac:spMk id="1607" creationId="{00000000-0000-0000-0000-000000000000}"/>
          </ac:spMkLst>
        </pc:spChg>
      </pc:sldChg>
      <pc:sldChg chg="addSp delSp modSp mod">
        <pc:chgData name="Sutinen Riina" userId="8241d332-33e3-4646-b11d-ef94f6f5a1f8" providerId="ADAL" clId="{CFE87337-21D1-4286-9EAC-14F833C77240}" dt="2023-12-11T15:10:52.515" v="315" actId="20577"/>
        <pc:sldMkLst>
          <pc:docMk/>
          <pc:sldMk cId="2738941795" sldId="299"/>
        </pc:sldMkLst>
        <pc:spChg chg="mod">
          <ac:chgData name="Sutinen Riina" userId="8241d332-33e3-4646-b11d-ef94f6f5a1f8" providerId="ADAL" clId="{CFE87337-21D1-4286-9EAC-14F833C77240}" dt="2023-12-11T15:10:52.515" v="315" actId="20577"/>
          <ac:spMkLst>
            <pc:docMk/>
            <pc:sldMk cId="2738941795" sldId="299"/>
            <ac:spMk id="1614" creationId="{00000000-0000-0000-0000-000000000000}"/>
          </ac:spMkLst>
        </pc:spChg>
        <pc:picChg chg="add mod">
          <ac:chgData name="Sutinen Riina" userId="8241d332-33e3-4646-b11d-ef94f6f5a1f8" providerId="ADAL" clId="{CFE87337-21D1-4286-9EAC-14F833C77240}" dt="2023-12-11T15:09:01.803" v="155" actId="14100"/>
          <ac:picMkLst>
            <pc:docMk/>
            <pc:sldMk cId="2738941795" sldId="299"/>
            <ac:picMk id="3" creationId="{FE8AB6E9-FF32-A31F-F078-6190A1C594DA}"/>
          </ac:picMkLst>
        </pc:picChg>
        <pc:picChg chg="del">
          <ac:chgData name="Sutinen Riina" userId="8241d332-33e3-4646-b11d-ef94f6f5a1f8" providerId="ADAL" clId="{CFE87337-21D1-4286-9EAC-14F833C77240}" dt="2023-12-11T15:07:10.643" v="147" actId="478"/>
          <ac:picMkLst>
            <pc:docMk/>
            <pc:sldMk cId="2738941795" sldId="299"/>
            <ac:picMk id="4" creationId="{8FA02C85-EFAC-48DE-8705-250A9523B216}"/>
          </ac:picMkLst>
        </pc:picChg>
      </pc:sldChg>
      <pc:sldChg chg="del">
        <pc:chgData name="Sutinen Riina" userId="8241d332-33e3-4646-b11d-ef94f6f5a1f8" providerId="ADAL" clId="{CFE87337-21D1-4286-9EAC-14F833C77240}" dt="2023-12-11T14:49:25.667" v="5" actId="2696"/>
        <pc:sldMkLst>
          <pc:docMk/>
          <pc:sldMk cId="4188140588" sldId="310"/>
        </pc:sldMkLst>
      </pc:sldChg>
      <pc:sldChg chg="modSp mod ord">
        <pc:chgData name="Sutinen Riina" userId="8241d332-33e3-4646-b11d-ef94f6f5a1f8" providerId="ADAL" clId="{CFE87337-21D1-4286-9EAC-14F833C77240}" dt="2023-12-12T10:49:02.868" v="691" actId="20577"/>
        <pc:sldMkLst>
          <pc:docMk/>
          <pc:sldMk cId="3655398420" sldId="311"/>
        </pc:sldMkLst>
        <pc:spChg chg="mod">
          <ac:chgData name="Sutinen Riina" userId="8241d332-33e3-4646-b11d-ef94f6f5a1f8" providerId="ADAL" clId="{CFE87337-21D1-4286-9EAC-14F833C77240}" dt="2023-12-12T10:49:02.868" v="691" actId="20577"/>
          <ac:spMkLst>
            <pc:docMk/>
            <pc:sldMk cId="3655398420" sldId="311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CFE87337-21D1-4286-9EAC-14F833C77240}" dt="2023-12-11T15:02:43.675" v="52" actId="20577"/>
        <pc:sldMkLst>
          <pc:docMk/>
          <pc:sldMk cId="3669346978" sldId="312"/>
        </pc:sldMkLst>
        <pc:graphicFrameChg chg="modGraphic">
          <ac:chgData name="Sutinen Riina" userId="8241d332-33e3-4646-b11d-ef94f6f5a1f8" providerId="ADAL" clId="{CFE87337-21D1-4286-9EAC-14F833C77240}" dt="2023-12-11T15:02:43.675" v="52" actId="20577"/>
          <ac:graphicFrameMkLst>
            <pc:docMk/>
            <pc:sldMk cId="3669346978" sldId="312"/>
            <ac:graphicFrameMk id="2" creationId="{E734A33F-C8A0-875B-3F64-A76C1B63E74F}"/>
          </ac:graphicFrameMkLst>
        </pc:graphicFrameChg>
      </pc:sldChg>
      <pc:sldChg chg="modSp mod">
        <pc:chgData name="Sutinen Riina" userId="8241d332-33e3-4646-b11d-ef94f6f5a1f8" providerId="ADAL" clId="{CFE87337-21D1-4286-9EAC-14F833C77240}" dt="2023-12-12T10:37:55.243" v="627" actId="108"/>
        <pc:sldMkLst>
          <pc:docMk/>
          <pc:sldMk cId="3049351103" sldId="315"/>
        </pc:sldMkLst>
        <pc:spChg chg="mod">
          <ac:chgData name="Sutinen Riina" userId="8241d332-33e3-4646-b11d-ef94f6f5a1f8" providerId="ADAL" clId="{CFE87337-21D1-4286-9EAC-14F833C77240}" dt="2023-12-12T10:37:55.243" v="627" actId="108"/>
          <ac:spMkLst>
            <pc:docMk/>
            <pc:sldMk cId="3049351103" sldId="315"/>
            <ac:spMk id="1607" creationId="{00000000-0000-0000-0000-000000000000}"/>
          </ac:spMkLst>
        </pc:spChg>
      </pc:sldChg>
      <pc:sldChg chg="addSp delSp modSp new mod ord">
        <pc:chgData name="Sutinen Riina" userId="8241d332-33e3-4646-b11d-ef94f6f5a1f8" providerId="ADAL" clId="{CFE87337-21D1-4286-9EAC-14F833C77240}" dt="2023-12-11T15:07:04.147" v="146" actId="1076"/>
        <pc:sldMkLst>
          <pc:docMk/>
          <pc:sldMk cId="2347529290" sldId="316"/>
        </pc:sldMkLst>
        <pc:spChg chg="add mod">
          <ac:chgData name="Sutinen Riina" userId="8241d332-33e3-4646-b11d-ef94f6f5a1f8" providerId="ADAL" clId="{CFE87337-21D1-4286-9EAC-14F833C77240}" dt="2023-12-11T15:07:04.147" v="146" actId="1076"/>
          <ac:spMkLst>
            <pc:docMk/>
            <pc:sldMk cId="2347529290" sldId="316"/>
            <ac:spMk id="3" creationId="{32E5F2D9-4CD2-107B-43BC-3C023B098576}"/>
          </ac:spMkLst>
        </pc:spChg>
        <pc:spChg chg="add del mod">
          <ac:chgData name="Sutinen Riina" userId="8241d332-33e3-4646-b11d-ef94f6f5a1f8" providerId="ADAL" clId="{CFE87337-21D1-4286-9EAC-14F833C77240}" dt="2023-12-11T15:06:46.802" v="136" actId="478"/>
          <ac:spMkLst>
            <pc:docMk/>
            <pc:sldMk cId="2347529290" sldId="316"/>
            <ac:spMk id="4" creationId="{509C8AF7-55A8-3084-98A4-55D9FD02D7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96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22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3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58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65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 - Top drawing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163956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hankkeet/dig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17612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K-S tutorverkoston koordinaatioryhmä 12.12.2023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</a:t>
            </a:r>
            <a:r>
              <a:rPr lang="en" dirty="0"/>
              <a:t>ukuvuoden 2023-2024 toiminnasta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7"/>
            <a:ext cx="5660100" cy="34645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Koulutustoiveista konkretiaan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Tekoälyn käyttö opettajan suunnittelutyön tukena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M365-ympäristön työvälineet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Luova digitaalinen tuottaminen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i-FI" sz="1200" dirty="0"/>
              <a:t>Vinyylileikkuri?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Hyvinvointiteknologian hyödyntäminen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i-FI" sz="1200" dirty="0"/>
              <a:t>Oppilaiden hyvinvointi </a:t>
            </a:r>
            <a:r>
              <a:rPr lang="fi-FI" sz="1200"/>
              <a:t>(Valteri?)</a:t>
            </a:r>
            <a:endParaRPr lang="fi-FI" sz="1200" dirty="0"/>
          </a:p>
          <a:p>
            <a:pPr>
              <a:buFont typeface="Wingdings" panose="05000000000000000000" pitchFamily="2" charset="2"/>
              <a:buChar char="q"/>
            </a:pPr>
            <a:endParaRPr lang="fi-FI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Valtakunnallinen digipedagogiikan päivä Aulangolla + ITK Workshopit</a:t>
            </a:r>
          </a:p>
          <a:p>
            <a:pPr>
              <a:buFont typeface="Wingdings" panose="05000000000000000000" pitchFamily="2" charset="2"/>
              <a:buChar char="q"/>
            </a:pPr>
            <a:endParaRPr lang="fi-FI" sz="1200" dirty="0"/>
          </a:p>
          <a:p>
            <a:pPr lvl="1">
              <a:buFont typeface="Wingdings" panose="05000000000000000000" pitchFamily="2" charset="2"/>
              <a:buChar char="q"/>
            </a:pPr>
            <a:endParaRPr lang="fi-FI" sz="1200" dirty="0"/>
          </a:p>
          <a:p>
            <a:pPr marL="76200" indent="0">
              <a:buNone/>
            </a:pPr>
            <a:endParaRPr lang="fi-FI" sz="1200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39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Muut asiat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F0C81B-8E3F-4FA9-A6D1-F2FD640B6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73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asialista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331089"/>
            <a:ext cx="5660100" cy="31329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Pikakuulumiset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Verkoston toiminnasta (pysyvät diat)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Lukuvuoden 2023-2024 verkosto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Talousasiat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Kartoituksen tuloksia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Muut 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fi-FI" dirty="0"/>
          </a:p>
          <a:p>
            <a:pPr marL="990600" lvl="1" indent="-457200">
              <a:spcBef>
                <a:spcPts val="0"/>
              </a:spcBef>
              <a:buFont typeface="+mj-lt"/>
              <a:buAutoNum type="arabicPeriod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Toiminnan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79" y="1467925"/>
            <a:ext cx="5679041" cy="3062250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Tuottaa koulutusta opetushenkilöstölle kartoitetun tarpeen mukaan</a:t>
            </a:r>
          </a:p>
          <a:p>
            <a:r>
              <a:rPr lang="fi-FI" dirty="0"/>
              <a:t>Jakaa tietoa sekä hyviä käytänteitä verkoston sisällä</a:t>
            </a:r>
          </a:p>
          <a:p>
            <a:r>
              <a:rPr lang="fi-FI" dirty="0"/>
              <a:t>Tukea opettajien verkostoitumista yli koulu- ja kuntarajojen – myös valtakunnallisesti</a:t>
            </a:r>
          </a:p>
        </p:txBody>
      </p:sp>
    </p:spTree>
    <p:extLst>
      <p:ext uri="{BB962C8B-B14F-4D97-AF65-F5344CB8AC3E}">
        <p14:creationId xmlns:p14="http://schemas.microsoft.com/office/powerpoint/2010/main" val="153801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Toimintatavat (1)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310" y="1520011"/>
            <a:ext cx="7056300" cy="3062250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fi-FI" dirty="0"/>
              <a:t>Koordinaatioryhmä päättää ja linjaa toiminnasta</a:t>
            </a:r>
          </a:p>
          <a:p>
            <a:r>
              <a:rPr lang="fi-FI" dirty="0">
                <a:hlinkClick r:id="rId2"/>
              </a:rPr>
              <a:t>K-S verkoston nettisivu</a:t>
            </a:r>
            <a:endParaRPr lang="fi-FI" dirty="0"/>
          </a:p>
          <a:p>
            <a:pPr lvl="1"/>
            <a:r>
              <a:rPr lang="fi-FI" sz="1800" dirty="0"/>
              <a:t>Koordinaatioryhmän kokousten diat ja muistiot</a:t>
            </a:r>
          </a:p>
          <a:p>
            <a:pPr lvl="1"/>
            <a:r>
              <a:rPr lang="fi-FI" sz="1800" dirty="0"/>
              <a:t>Koulutuskalenteri</a:t>
            </a:r>
          </a:p>
          <a:p>
            <a:pPr lvl="1"/>
            <a:r>
              <a:rPr lang="fi-FI" sz="1800" dirty="0"/>
              <a:t>Materiaalit</a:t>
            </a:r>
          </a:p>
          <a:p>
            <a:r>
              <a:rPr lang="fi-FI" dirty="0"/>
              <a:t>Yhteyshenkilöt viestien välittäjänä</a:t>
            </a:r>
          </a:p>
          <a:p>
            <a:r>
              <a:rPr lang="fi-FI" dirty="0"/>
              <a:t>Verkoston toimijoiden hyödyntäminen</a:t>
            </a:r>
          </a:p>
          <a:p>
            <a:r>
              <a:rPr lang="fi-FI" dirty="0"/>
              <a:t>Väljät raamit toimintaan (koulutus tai muu toiminta)</a:t>
            </a:r>
          </a:p>
        </p:txBody>
      </p:sp>
    </p:spTree>
    <p:extLst>
      <p:ext uri="{BB962C8B-B14F-4D97-AF65-F5344CB8AC3E}">
        <p14:creationId xmlns:p14="http://schemas.microsoft.com/office/powerpoint/2010/main" val="224949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Toimintatavat 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948" y="1653120"/>
            <a:ext cx="7056300" cy="3062250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fi-FI" dirty="0"/>
              <a:t>Riina ylläpitää koulutuskalenteria ja tiedottaa koulutuksista</a:t>
            </a:r>
          </a:p>
          <a:p>
            <a:r>
              <a:rPr lang="fi-FI" dirty="0"/>
              <a:t>Koulutuksiin/tapahtumiin ilmoittautuminen</a:t>
            </a:r>
          </a:p>
          <a:p>
            <a:pPr lvl="1"/>
            <a:r>
              <a:rPr lang="fi-FI" dirty="0"/>
              <a:t>Pyritään 3 viikkoa ennemmin saamaan kalenteriin</a:t>
            </a:r>
          </a:p>
          <a:p>
            <a:pPr lvl="1"/>
            <a:r>
              <a:rPr lang="fi-FI" dirty="0"/>
              <a:t>Peruutusaika usein viikkoa ennen</a:t>
            </a:r>
          </a:p>
          <a:p>
            <a:r>
              <a:rPr lang="fi-FI" dirty="0"/>
              <a:t>Minimiosallistujamäärää koulutuksiin ei laiteta, mikäli koulutuksesta ei aiheudu verkostolle kustannuksia. Muutaman henkilön (1-3) koulutuksia ei pääsääntöisesti järjestetä.</a:t>
            </a:r>
          </a:p>
          <a:p>
            <a:r>
              <a:rPr lang="fi-FI" dirty="0"/>
              <a:t>Pyritään siihen, että koulutuksesta aiheutuva kustannus olisi keskimäärin </a:t>
            </a:r>
            <a:r>
              <a:rPr lang="fi-FI"/>
              <a:t>alle 50 </a:t>
            </a:r>
            <a:r>
              <a:rPr lang="fi-FI" dirty="0"/>
              <a:t>euroa/kouluttautuja. Sen mukaan määräytyy myös minimiosallistujamäärä.</a:t>
            </a:r>
          </a:p>
        </p:txBody>
      </p:sp>
    </p:spTree>
    <p:extLst>
      <p:ext uri="{BB962C8B-B14F-4D97-AF65-F5344CB8AC3E}">
        <p14:creationId xmlns:p14="http://schemas.microsoft.com/office/powerpoint/2010/main" val="311725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4"/>
            <a:ext cx="1876671" cy="20159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Lukuvuoden 2023-2024 verkosto 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E734A33F-C8A0-875B-3F64-A76C1B63E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31869"/>
              </p:ext>
            </p:extLst>
          </p:nvPr>
        </p:nvGraphicFramePr>
        <p:xfrm>
          <a:off x="3028095" y="760925"/>
          <a:ext cx="2511244" cy="3673980"/>
        </p:xfrm>
        <a:graphic>
          <a:graphicData uri="http://schemas.openxmlformats.org/drawingml/2006/table">
            <a:tbl>
              <a:tblPr/>
              <a:tblGrid>
                <a:gridCol w="1080918">
                  <a:extLst>
                    <a:ext uri="{9D8B030D-6E8A-4147-A177-3AD203B41FA5}">
                      <a16:colId xmlns:a16="http://schemas.microsoft.com/office/drawing/2014/main" val="2893576657"/>
                    </a:ext>
                  </a:extLst>
                </a:gridCol>
                <a:gridCol w="1430326">
                  <a:extLst>
                    <a:ext uri="{9D8B030D-6E8A-4147-A177-3AD203B41FA5}">
                      <a16:colId xmlns:a16="http://schemas.microsoft.com/office/drawing/2014/main" val="1962497224"/>
                    </a:ext>
                  </a:extLst>
                </a:gridCol>
              </a:tblGrid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Kunta</a:t>
                      </a:r>
                    </a:p>
                  </a:txBody>
                  <a:tcPr marL="3812" marR="3812" marT="3812" marB="27448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Oppilasmäärä 20.9.2022 (</a:t>
                      </a:r>
                      <a:r>
                        <a:rPr lang="fi-FI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perusop</a:t>
                      </a:r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3812" marR="3812" marT="3812" marB="27448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9696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Hankasalmi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3744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Joutsa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22336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Jyväskylä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12755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4230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JKL normaalikoulu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86556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Jämsä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1794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2999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Kannonkoski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62492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Keuruu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17733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Kinnula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43385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Kivijärvi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427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Konnevesi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702264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Kuhmoinen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9875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Kyyjärvi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1018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Laukaa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2873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35025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Luhanka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9408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10253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Muurame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04702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Toivakka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21974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Uurainen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224462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Äänekoski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04582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Yhteensä</a:t>
                      </a:r>
                    </a:p>
                  </a:txBody>
                  <a:tcPr marL="3812" marR="3812" marT="3812" marB="274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25231</a:t>
                      </a:r>
                    </a:p>
                  </a:txBody>
                  <a:tcPr marL="3812" marR="3812" marT="3812" marB="274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48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4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241161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talous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837398"/>
            <a:ext cx="5660100" cy="391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Rahaa käytettävissä viime vuodelta 2013,29 €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Tälle vuodelle tulossa verkostomaksuja 2523,1 €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b="1" dirty="0"/>
              <a:t>Yhteensä siis 2013,29+2523,1=4536,39 </a:t>
            </a:r>
            <a:r>
              <a:rPr lang="fi-FI" sz="1600" dirty="0"/>
              <a:t>(Muistutuksena: 2022-2023 menot yhteensä 3249,51 €)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Laskut kuntiin lähteneet 27.11.2023</a:t>
            </a:r>
          </a:p>
          <a:p>
            <a:pPr marL="76200" indent="0">
              <a:buNone/>
            </a:pPr>
            <a:endParaRPr lang="fi-FI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Seuraavat ovat jo menopuolella tiedossa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Luovan tuottamisen pajan sijaiskulut (Muurame 391,42 €, Norssi puuttuu)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3 ViLLE-koulutusta (á n. 220 €)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600" dirty="0"/>
              <a:t>Jäljellä siis n. 3480 €</a:t>
            </a: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35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0E28248-C5B4-4926-2C3A-65F6337D6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2E5F2D9-4CD2-107B-43BC-3C023B098576}"/>
              </a:ext>
            </a:extLst>
          </p:cNvPr>
          <p:cNvSpPr txBox="1"/>
          <p:nvPr/>
        </p:nvSpPr>
        <p:spPr>
          <a:xfrm>
            <a:off x="2107913" y="2035744"/>
            <a:ext cx="537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Kartoituksen tuloksia</a:t>
            </a:r>
          </a:p>
        </p:txBody>
      </p:sp>
    </p:spTree>
    <p:extLst>
      <p:ext uri="{BB962C8B-B14F-4D97-AF65-F5344CB8AC3E}">
        <p14:creationId xmlns:p14="http://schemas.microsoft.com/office/powerpoint/2010/main" val="234752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5842327" y="1419726"/>
            <a:ext cx="2976683" cy="34507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/>
              <a:t>Eniten toivotut teemat:</a:t>
            </a:r>
          </a:p>
          <a:p>
            <a:pPr marL="285750" indent="-285750">
              <a:spcAft>
                <a:spcPts val="800"/>
              </a:spcAft>
            </a:pPr>
            <a:r>
              <a:rPr lang="fi-FI" sz="1800" dirty="0"/>
              <a:t>Tekoälyn käyttö opettajan suunnittelutyön tukena</a:t>
            </a:r>
          </a:p>
          <a:p>
            <a:pPr marL="285750" indent="-285750">
              <a:spcAft>
                <a:spcPts val="800"/>
              </a:spcAft>
            </a:pPr>
            <a:r>
              <a:rPr lang="fi-FI" sz="1800" dirty="0"/>
              <a:t>M365-ympäristön työvälineet</a:t>
            </a:r>
          </a:p>
          <a:p>
            <a:pPr marL="285750" indent="-285750">
              <a:spcAft>
                <a:spcPts val="800"/>
              </a:spcAft>
            </a:pPr>
            <a:r>
              <a:rPr lang="fi-FI" sz="1800" dirty="0"/>
              <a:t>Luova digitaalinen tuottaminen</a:t>
            </a:r>
          </a:p>
          <a:p>
            <a:pPr marL="285750" indent="-285750">
              <a:spcAft>
                <a:spcPts val="800"/>
              </a:spcAft>
            </a:pPr>
            <a:r>
              <a:rPr lang="fi-FI" sz="1800" dirty="0"/>
              <a:t>Hyvinvointiteknologian hyödyntäminen</a:t>
            </a:r>
            <a:endParaRPr sz="1800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8AB6E9-FF32-A31F-F078-6190A1C59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9" y="1255139"/>
            <a:ext cx="5042196" cy="36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41795"/>
      </p:ext>
    </p:extLst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8433</TotalTime>
  <Words>316</Words>
  <Application>Microsoft Office PowerPoint</Application>
  <PresentationFormat>Näytössä katseltava esitys (16:9)</PresentationFormat>
  <Paragraphs>106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Wingdings</vt:lpstr>
      <vt:lpstr>Arial</vt:lpstr>
      <vt:lpstr>Encode Sans Semi Condensed Light</vt:lpstr>
      <vt:lpstr>Calibri</vt:lpstr>
      <vt:lpstr>Amatic SC</vt:lpstr>
      <vt:lpstr>Ephesus template</vt:lpstr>
      <vt:lpstr>K-S tutorverkoston koordinaatioryhmä 12.12.2023</vt:lpstr>
      <vt:lpstr>asialista</vt:lpstr>
      <vt:lpstr>Toiminnan tavoitteet</vt:lpstr>
      <vt:lpstr>Toimintatavat (1)</vt:lpstr>
      <vt:lpstr>Toimintatavat (2)</vt:lpstr>
      <vt:lpstr>Lukuvuoden 2023-2024 verkosto </vt:lpstr>
      <vt:lpstr>talous</vt:lpstr>
      <vt:lpstr>PowerPoint-esitys</vt:lpstr>
      <vt:lpstr>PowerPoint-esitys</vt:lpstr>
      <vt:lpstr>Lukuvuoden 2023-2024 toiminnasta</vt:lpstr>
      <vt:lpstr>Muut asiat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Sutinen Riina</dc:creator>
  <cp:lastModifiedBy>Sutinen Riina</cp:lastModifiedBy>
  <cp:revision>5</cp:revision>
  <dcterms:modified xsi:type="dcterms:W3CDTF">2023-12-12T10:49:08Z</dcterms:modified>
</cp:coreProperties>
</file>