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7C5F158A-51A0-6579-05DE-6D86483F97B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/>
              <a:t>Muokkaa ots. perustyyl. napsautt.</a:t>
            </a:r>
            <a:endParaRPr lang="en-GB"/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B782A3D3-85CD-0FB5-2E7B-504B43ECC68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  <a:endParaRPr lang="en-GB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26099772-5AE3-C2F0-6633-99433AF3BD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F156F3-9597-4675-B72E-56EA6DB96A28}" type="datetimeFigureOut">
              <a:rPr lang="en-GB" smtClean="0"/>
              <a:t>12/09/2023</a:t>
            </a:fld>
            <a:endParaRPr lang="en-GB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C2D77160-980E-396B-8C13-EB8770E1A4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0630DB75-5C03-F513-C867-6AA0E6889D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AE85E-966E-43B8-824F-A4833550B2B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6864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CE870A86-7B81-2714-A1C0-A0A52818C7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en-GB"/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16D12A19-7AD1-8D9E-FCFB-992B31F02BF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GB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3F0FC1C-5CCC-E84A-125D-A0C30E1587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F156F3-9597-4675-B72E-56EA6DB96A28}" type="datetimeFigureOut">
              <a:rPr lang="en-GB" smtClean="0"/>
              <a:t>12/09/2023</a:t>
            </a:fld>
            <a:endParaRPr lang="en-GB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0DCC3826-C507-3874-596E-88C927F590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49DA431A-0D29-4EB4-A59D-9836D6C24C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AE85E-966E-43B8-824F-A4833550B2B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735746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>
            <a:extLst>
              <a:ext uri="{FF2B5EF4-FFF2-40B4-BE49-F238E27FC236}">
                <a16:creationId xmlns:a16="http://schemas.microsoft.com/office/drawing/2014/main" id="{1334E207-BD43-7F54-0C76-246B7789F3A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/>
              <a:t>Muokkaa ots. perustyyl. napsautt.</a:t>
            </a:r>
            <a:endParaRPr lang="en-GB"/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76095894-B8AA-00C4-8A6C-4ECF6579B33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GB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5939CEC1-B63B-33A0-B0FE-E557F1450C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F156F3-9597-4675-B72E-56EA6DB96A28}" type="datetimeFigureOut">
              <a:rPr lang="en-GB" smtClean="0"/>
              <a:t>12/09/2023</a:t>
            </a:fld>
            <a:endParaRPr lang="en-GB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50A4DD5D-7FCE-91BF-4DB3-354E695A97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DBCB52BE-BA73-4A04-3846-57E61B47CE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AE85E-966E-43B8-824F-A4833550B2B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830156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720C751B-2139-F2C6-B204-0804D99821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en-GB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3DE1530E-F92A-D256-8B02-7F2D67125E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GB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70450973-2A43-6C30-3C67-E332C2C585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F156F3-9597-4675-B72E-56EA6DB96A28}" type="datetimeFigureOut">
              <a:rPr lang="en-GB" smtClean="0"/>
              <a:t>12/09/2023</a:t>
            </a:fld>
            <a:endParaRPr lang="en-GB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412A8254-CA74-E3A2-35F6-9DAB7463D3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7A9BAF7C-2759-0362-2046-88EE7C6A47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AE85E-966E-43B8-824F-A4833550B2B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64236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3FB0CB6C-48E6-0521-7869-6E5C070A79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/>
              <a:t>Muokkaa ots. perustyyl. napsautt.</a:t>
            </a:r>
            <a:endParaRPr lang="en-GB"/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047B2024-F430-6EE7-71C6-448230A981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E1D47E30-5D99-7BF7-774C-633FF82614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F156F3-9597-4675-B72E-56EA6DB96A28}" type="datetimeFigureOut">
              <a:rPr lang="en-GB" smtClean="0"/>
              <a:t>12/09/2023</a:t>
            </a:fld>
            <a:endParaRPr lang="en-GB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27C48DA6-2F89-BFBC-9E1A-CF1F904390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5F125387-A736-3945-5BA9-76C1B4981B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AE85E-966E-43B8-824F-A4833550B2B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82411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5FF0AC4D-1414-0261-CFC9-DB2C1CD121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en-GB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C7EB2BDA-CF67-DB62-B558-C3DFD9176FA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GB"/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D1DD8038-32CF-7962-6A1B-75832EECEB1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GB"/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B686CDC7-1551-E0AD-CD71-818E233D4C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F156F3-9597-4675-B72E-56EA6DB96A28}" type="datetimeFigureOut">
              <a:rPr lang="en-GB" smtClean="0"/>
              <a:t>12/09/2023</a:t>
            </a:fld>
            <a:endParaRPr lang="en-GB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0E144D9F-F77E-A72F-CB46-DACA38837F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CF8F492A-F443-B0F5-7AF5-85E0FAABBF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AE85E-966E-43B8-824F-A4833550B2B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53351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A280CBE-35B7-E24D-8637-F33F581249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/>
              <a:t>Muokkaa ots. perustyyl. napsautt.</a:t>
            </a:r>
            <a:endParaRPr lang="en-GB"/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8F401340-0C53-BC00-EFEC-D1344D7283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06B7DA7E-828F-744E-E241-C884C86E94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GB"/>
          </a:p>
        </p:txBody>
      </p:sp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A28E7D03-8B24-8F23-20BA-9B3972BDEEC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>
            <a:extLst>
              <a:ext uri="{FF2B5EF4-FFF2-40B4-BE49-F238E27FC236}">
                <a16:creationId xmlns:a16="http://schemas.microsoft.com/office/drawing/2014/main" id="{B8C98B97-6E70-E37D-BFFB-EF3A228E273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GB"/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931D75F4-6E00-7340-B024-FFE18DA0C6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F156F3-9597-4675-B72E-56EA6DB96A28}" type="datetimeFigureOut">
              <a:rPr lang="en-GB" smtClean="0"/>
              <a:t>12/09/2023</a:t>
            </a:fld>
            <a:endParaRPr lang="en-GB"/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698A7322-F2F2-2B04-C189-EBA0682E56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A5EF21C1-ACC2-811F-6087-F1667FE064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AE85E-966E-43B8-824F-A4833550B2B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922109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440FBB41-7ADA-27A7-C17C-FC6435A30B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en-GB"/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D0920862-4575-AF24-535E-104D5B1890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F156F3-9597-4675-B72E-56EA6DB96A28}" type="datetimeFigureOut">
              <a:rPr lang="en-GB" smtClean="0"/>
              <a:t>12/09/2023</a:t>
            </a:fld>
            <a:endParaRPr lang="en-GB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66714852-BFFA-F743-2394-7CEEFA6F2C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8DA37B43-91B6-2555-DC39-A1599C1619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AE85E-966E-43B8-824F-A4833550B2B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15665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97D50A50-C1B9-5A69-8697-DA410FA449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F156F3-9597-4675-B72E-56EA6DB96A28}" type="datetimeFigureOut">
              <a:rPr lang="en-GB" smtClean="0"/>
              <a:t>12/09/2023</a:t>
            </a:fld>
            <a:endParaRPr lang="en-GB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B4856A1D-788F-5737-7608-CCC8A66142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9640A0BF-B49E-E172-B8B4-BA760B6211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AE85E-966E-43B8-824F-A4833550B2B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87273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Kuvateksti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5E157156-97FB-7256-46AA-6307FA9372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  <a:endParaRPr lang="en-GB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D5860BB8-4FAB-6271-3455-ABAA358375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GB"/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DFE1953E-3174-9DAC-FA4B-48819EC6C5A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9F470A39-79C9-A858-DA4B-3DD5DB9381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F156F3-9597-4675-B72E-56EA6DB96A28}" type="datetimeFigureOut">
              <a:rPr lang="en-GB" smtClean="0"/>
              <a:t>12/09/2023</a:t>
            </a:fld>
            <a:endParaRPr lang="en-GB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84F63768-C3F2-6D59-79F8-1ED2437186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F99936D9-2CD7-07A9-1B18-96B59A6AF5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AE85E-966E-43B8-824F-A4833550B2B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6870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uvateksti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0B30061-CA7D-E828-983A-67D0FBF87B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  <a:endParaRPr lang="en-GB"/>
          </a:p>
        </p:txBody>
      </p:sp>
      <p:sp>
        <p:nvSpPr>
          <p:cNvPr id="3" name="Kuvan paikkamerkki 2">
            <a:extLst>
              <a:ext uri="{FF2B5EF4-FFF2-40B4-BE49-F238E27FC236}">
                <a16:creationId xmlns:a16="http://schemas.microsoft.com/office/drawing/2014/main" id="{362FCB94-4BC2-C097-DFBA-089D4DD68E9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73D1E07A-12C4-00D9-1104-F347D06DAF8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5C5DE1DC-9288-D80A-698B-DAF14F1010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F156F3-9597-4675-B72E-56EA6DB96A28}" type="datetimeFigureOut">
              <a:rPr lang="en-GB" smtClean="0"/>
              <a:t>12/09/2023</a:t>
            </a:fld>
            <a:endParaRPr lang="en-GB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8DC22080-1DBB-80F6-C080-AE6B2AA75E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4BE18AE1-B378-0BE3-A651-A9F0A1F7AE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AE85E-966E-43B8-824F-A4833550B2B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27671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6CACBA89-7D24-F95C-B7BE-103DAFC976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ots. perustyyl. napsautt.</a:t>
            </a:r>
            <a:endParaRPr lang="en-GB"/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87AF85F4-3502-0ECF-0250-343E3460B0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GB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FED30993-1458-4881-7828-B655449B323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F156F3-9597-4675-B72E-56EA6DB96A28}" type="datetimeFigureOut">
              <a:rPr lang="en-GB" smtClean="0"/>
              <a:t>12/09/2023</a:t>
            </a:fld>
            <a:endParaRPr lang="en-GB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3C7AEDAB-03B7-7A17-C7A2-6E85B1BC4F6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48C56D52-E88D-9EAA-CB38-FC901E9EB65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3AE85E-966E-43B8-824F-A4833550B2B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84926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50346701-F73D-32B2-B2D0-93BB7A97C5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Tehtävä 48, relatiivipronominit</a:t>
            </a:r>
            <a:endParaRPr lang="en-GB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067B9EA1-F54E-3833-45BC-8CA07707E3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0915835" cy="4351338"/>
          </a:xfrm>
        </p:spPr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en-GB" dirty="0"/>
              <a:t>I don’t know all/everything that was told to you /(that) you were told.</a:t>
            </a:r>
          </a:p>
          <a:p>
            <a:pPr marL="514350" indent="-514350">
              <a:buAutoNum type="arabicPeriod"/>
            </a:pPr>
            <a:r>
              <a:rPr lang="en-GB" dirty="0"/>
              <a:t>What you saw was nobody’s fault.</a:t>
            </a:r>
          </a:p>
          <a:p>
            <a:pPr marL="514350" indent="-514350">
              <a:buAutoNum type="arabicPeriod"/>
            </a:pPr>
            <a:r>
              <a:rPr lang="en-GB" dirty="0"/>
              <a:t>Accidents happen, which is not a surprise.</a:t>
            </a:r>
          </a:p>
          <a:p>
            <a:pPr marL="514350" indent="-514350">
              <a:buAutoNum type="arabicPeriod"/>
            </a:pPr>
            <a:r>
              <a:rPr lang="en-GB" dirty="0"/>
              <a:t>We tried to help the victims, two of whom died later in hospital.</a:t>
            </a:r>
          </a:p>
          <a:p>
            <a:pPr marL="514350" indent="-514350">
              <a:buAutoNum type="arabicPeriod"/>
            </a:pPr>
            <a:r>
              <a:rPr lang="en-GB" dirty="0"/>
              <a:t>Helping others is the least (that/which) we can do.</a:t>
            </a:r>
          </a:p>
          <a:p>
            <a:pPr marL="514350" indent="-514350">
              <a:buAutoNum type="arabicPeriod"/>
            </a:pPr>
            <a:r>
              <a:rPr lang="en-GB" dirty="0"/>
              <a:t>I haven’t met anyone who/that is as unselfish as you.</a:t>
            </a:r>
          </a:p>
        </p:txBody>
      </p:sp>
    </p:spTree>
    <p:extLst>
      <p:ext uri="{BB962C8B-B14F-4D97-AF65-F5344CB8AC3E}">
        <p14:creationId xmlns:p14="http://schemas.microsoft.com/office/powerpoint/2010/main" val="23486750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80</Words>
  <Application>Microsoft Office PowerPoint</Application>
  <PresentationFormat>Laajakuva</PresentationFormat>
  <Paragraphs>7</Paragraphs>
  <Slides>1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Office-teema</vt:lpstr>
      <vt:lpstr>Tehtävä 48, relatiivipronominit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Tehtävä 48, relatiivipronominit</dc:title>
  <dc:creator>Franzon Päivi</dc:creator>
  <cp:lastModifiedBy>Franzon Päivi</cp:lastModifiedBy>
  <cp:revision>1</cp:revision>
  <dcterms:created xsi:type="dcterms:W3CDTF">2023-09-12T05:33:51Z</dcterms:created>
  <dcterms:modified xsi:type="dcterms:W3CDTF">2023-09-12T05:35:49Z</dcterms:modified>
</cp:coreProperties>
</file>