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709" r:id="rId3"/>
    <p:sldMasterId id="2147483722" r:id="rId4"/>
    <p:sldMasterId id="2147483794" r:id="rId5"/>
    <p:sldMasterId id="2147483890" r:id="rId6"/>
    <p:sldMasterId id="2147483902" r:id="rId7"/>
    <p:sldMasterId id="2147483962" r:id="rId8"/>
    <p:sldMasterId id="2147483974" r:id="rId9"/>
    <p:sldMasterId id="2147484010" r:id="rId10"/>
    <p:sldMasterId id="2147484022" r:id="rId11"/>
  </p:sldMasterIdLst>
  <p:notesMasterIdLst>
    <p:notesMasterId r:id="rId55"/>
  </p:notesMasterIdLst>
  <p:handoutMasterIdLst>
    <p:handoutMasterId r:id="rId56"/>
  </p:handoutMasterIdLst>
  <p:sldIdLst>
    <p:sldId id="256" r:id="rId12"/>
    <p:sldId id="338" r:id="rId13"/>
    <p:sldId id="260" r:id="rId14"/>
    <p:sldId id="259" r:id="rId15"/>
    <p:sldId id="262" r:id="rId16"/>
    <p:sldId id="370" r:id="rId17"/>
    <p:sldId id="264" r:id="rId18"/>
    <p:sldId id="265" r:id="rId19"/>
    <p:sldId id="371" r:id="rId20"/>
    <p:sldId id="377" r:id="rId21"/>
    <p:sldId id="319" r:id="rId22"/>
    <p:sldId id="321" r:id="rId23"/>
    <p:sldId id="322" r:id="rId24"/>
    <p:sldId id="366" r:id="rId25"/>
    <p:sldId id="379" r:id="rId26"/>
    <p:sldId id="281" r:id="rId27"/>
    <p:sldId id="283" r:id="rId28"/>
    <p:sldId id="351" r:id="rId29"/>
    <p:sldId id="352" r:id="rId30"/>
    <p:sldId id="315" r:id="rId31"/>
    <p:sldId id="285" r:id="rId32"/>
    <p:sldId id="287" r:id="rId33"/>
    <p:sldId id="355" r:id="rId34"/>
    <p:sldId id="372" r:id="rId35"/>
    <p:sldId id="357" r:id="rId36"/>
    <p:sldId id="359" r:id="rId37"/>
    <p:sldId id="286" r:id="rId38"/>
    <p:sldId id="291" r:id="rId39"/>
    <p:sldId id="373" r:id="rId40"/>
    <p:sldId id="295" r:id="rId41"/>
    <p:sldId id="296" r:id="rId42"/>
    <p:sldId id="299" r:id="rId43"/>
    <p:sldId id="300" r:id="rId44"/>
    <p:sldId id="301" r:id="rId45"/>
    <p:sldId id="302" r:id="rId46"/>
    <p:sldId id="303" r:id="rId47"/>
    <p:sldId id="304" r:id="rId48"/>
    <p:sldId id="305" r:id="rId49"/>
    <p:sldId id="306" r:id="rId50"/>
    <p:sldId id="307" r:id="rId51"/>
    <p:sldId id="308" r:id="rId52"/>
    <p:sldId id="311" r:id="rId53"/>
    <p:sldId id="316" r:id="rId54"/>
  </p:sldIdLst>
  <p:sldSz cx="9144000" cy="6858000" type="screen4x3"/>
  <p:notesSz cx="6718300" cy="9855200"/>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41" autoAdjust="0"/>
    <p:restoredTop sz="96247" autoAdjust="0"/>
  </p:normalViewPr>
  <p:slideViewPr>
    <p:cSldViewPr snapToGrid="0">
      <p:cViewPr varScale="1">
        <p:scale>
          <a:sx n="111" d="100"/>
          <a:sy n="111" d="100"/>
        </p:scale>
        <p:origin x="1074" y="102"/>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commentAuthors" Target="commentAuthor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20812%20-%20EU%20in%20slides%20updates&#61480;\Copy%20of%2010_Population%20in%20the%20world_2019_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graphs\14_EU%20population_Brexi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A1D3-4897-8BA4-06423D4B544D}"/>
              </c:ext>
            </c:extLst>
          </c:dPt>
          <c:dPt>
            <c:idx val="1"/>
            <c:invertIfNegative val="0"/>
            <c:bubble3D val="0"/>
            <c:spPr>
              <a:solidFill>
                <a:srgbClr val="FF0000"/>
              </a:solidFill>
              <a:ln>
                <a:noFill/>
              </a:ln>
              <a:effectLst/>
            </c:spPr>
            <c:extLst>
              <c:ext xmlns:c16="http://schemas.microsoft.com/office/drawing/2014/chart" uri="{C3380CC4-5D6E-409C-BE32-E72D297353CC}">
                <c16:uniqueId val="{00000003-A1D3-4897-8BA4-06423D4B544D}"/>
              </c:ext>
            </c:extLst>
          </c:dPt>
          <c:dPt>
            <c:idx val="2"/>
            <c:invertIfNegative val="0"/>
            <c:bubble3D val="0"/>
            <c:spPr>
              <a:solidFill>
                <a:srgbClr val="CC0066"/>
              </a:solidFill>
              <a:ln>
                <a:noFill/>
              </a:ln>
              <a:effectLst/>
            </c:spPr>
            <c:extLst>
              <c:ext xmlns:c16="http://schemas.microsoft.com/office/drawing/2014/chart" uri="{C3380CC4-5D6E-409C-BE32-E72D297353CC}">
                <c16:uniqueId val="{00000005-A1D3-4897-8BA4-06423D4B544D}"/>
              </c:ext>
            </c:extLst>
          </c:dPt>
          <c:dPt>
            <c:idx val="3"/>
            <c:invertIfNegative val="0"/>
            <c:bubble3D val="0"/>
            <c:spPr>
              <a:solidFill>
                <a:srgbClr val="FFC000"/>
              </a:solidFill>
              <a:ln>
                <a:noFill/>
              </a:ln>
              <a:effectLst/>
            </c:spPr>
            <c:extLst>
              <c:ext xmlns:c16="http://schemas.microsoft.com/office/drawing/2014/chart" uri="{C3380CC4-5D6E-409C-BE32-E72D297353CC}">
                <c16:uniqueId val="{00000007-A1D3-4897-8BA4-06423D4B544D}"/>
              </c:ext>
            </c:extLst>
          </c:dPt>
          <c:dPt>
            <c:idx val="4"/>
            <c:invertIfNegative val="0"/>
            <c:bubble3D val="0"/>
            <c:spPr>
              <a:solidFill>
                <a:srgbClr val="33CCFF"/>
              </a:solidFill>
              <a:ln>
                <a:noFill/>
              </a:ln>
              <a:effectLst/>
            </c:spPr>
            <c:extLst>
              <c:ext xmlns:c16="http://schemas.microsoft.com/office/drawing/2014/chart" uri="{C3380CC4-5D6E-409C-BE32-E72D297353CC}">
                <c16:uniqueId val="{00000009-A1D3-4897-8BA4-06423D4B544D}"/>
              </c:ext>
            </c:extLst>
          </c:dPt>
          <c:dPt>
            <c:idx val="5"/>
            <c:invertIfNegative val="0"/>
            <c:bubble3D val="0"/>
            <c:spPr>
              <a:solidFill>
                <a:srgbClr val="92D050"/>
              </a:solidFill>
              <a:ln>
                <a:noFill/>
              </a:ln>
              <a:effectLst/>
            </c:spPr>
            <c:extLst>
              <c:ext xmlns:c16="http://schemas.microsoft.com/office/drawing/2014/chart" uri="{C3380CC4-5D6E-409C-BE32-E72D297353CC}">
                <c16:uniqueId val="{0000000B-A1D3-4897-8BA4-06423D4B544D}"/>
              </c:ext>
            </c:extLst>
          </c:dPt>
          <c:dLbls>
            <c:dLbl>
              <c:idx val="0"/>
              <c:tx>
                <c:rich>
                  <a:bodyPr/>
                  <a:lstStyle/>
                  <a:p>
                    <a:r>
                      <a:rPr lang="en-US"/>
                      <a:t>446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D3-4897-8BA4-06423D4B54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FI!$A$1:$A$6</c:f>
              <c:strCache>
                <c:ptCount val="6"/>
                <c:pt idx="0">
                  <c:v>EU (2019)</c:v>
                </c:pt>
                <c:pt idx="1">
                  <c:v>Kiina (2019)</c:v>
                </c:pt>
                <c:pt idx="2">
                  <c:v>Intia (2019)</c:v>
                </c:pt>
                <c:pt idx="3">
                  <c:v>Japani (2019)</c:v>
                </c:pt>
                <c:pt idx="4">
                  <c:v>Venäjä (2019)</c:v>
                </c:pt>
                <c:pt idx="5">
                  <c:v>Yhdysvallat (2019)</c:v>
                </c:pt>
              </c:strCache>
            </c:strRef>
          </c:cat>
          <c:val>
            <c:numRef>
              <c:f>FI!$B$1:$B$6</c:f>
              <c:numCache>
                <c:formatCode>General</c:formatCode>
                <c:ptCount val="6"/>
                <c:pt idx="0">
                  <c:v>513</c:v>
                </c:pt>
                <c:pt idx="1">
                  <c:v>1433</c:v>
                </c:pt>
                <c:pt idx="2">
                  <c:v>1366</c:v>
                </c:pt>
                <c:pt idx="3">
                  <c:v>127</c:v>
                </c:pt>
                <c:pt idx="4">
                  <c:v>146</c:v>
                </c:pt>
                <c:pt idx="5">
                  <c:v>329</c:v>
                </c:pt>
              </c:numCache>
            </c:numRef>
          </c:val>
          <c:extLst>
            <c:ext xmlns:c16="http://schemas.microsoft.com/office/drawing/2014/chart" uri="{C3380CC4-5D6E-409C-BE32-E72D297353CC}">
              <c16:uniqueId val="{0000000C-A1D3-4897-8BA4-06423D4B544D}"/>
            </c:ext>
          </c:extLst>
        </c:ser>
        <c:dLbls>
          <c:showLegendKey val="0"/>
          <c:showVal val="0"/>
          <c:showCatName val="0"/>
          <c:showSerName val="0"/>
          <c:showPercent val="0"/>
          <c:showBubbleSize val="0"/>
        </c:dLbls>
        <c:gapWidth val="40"/>
        <c:overlap val="-27"/>
        <c:axId val="272147864"/>
        <c:axId val="272148256"/>
      </c:barChart>
      <c:catAx>
        <c:axId val="27214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72148256"/>
        <c:crosses val="autoZero"/>
        <c:auto val="1"/>
        <c:lblAlgn val="ctr"/>
        <c:lblOffset val="100"/>
        <c:noMultiLvlLbl val="0"/>
      </c:catAx>
      <c:valAx>
        <c:axId val="272148256"/>
        <c:scaling>
          <c:orientation val="minMax"/>
        </c:scaling>
        <c:delete val="1"/>
        <c:axPos val="l"/>
        <c:numFmt formatCode="General" sourceLinked="1"/>
        <c:majorTickMark val="none"/>
        <c:minorTickMark val="none"/>
        <c:tickLblPos val="nextTo"/>
        <c:crossAx val="27214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population_Brexit.xlsx]FI'!$A$1:$A$27</c:f>
              <c:strCache>
                <c:ptCount val="27"/>
                <c:pt idx="0">
                  <c:v>Saksa</c:v>
                </c:pt>
                <c:pt idx="1">
                  <c:v>Ranska</c:v>
                </c:pt>
                <c:pt idx="2">
                  <c:v>Italia</c:v>
                </c:pt>
                <c:pt idx="3">
                  <c:v>Espanja</c:v>
                </c:pt>
                <c:pt idx="4">
                  <c:v>Puola</c:v>
                </c:pt>
                <c:pt idx="5">
                  <c:v>Romania</c:v>
                </c:pt>
                <c:pt idx="6">
                  <c:v>Alankomaat</c:v>
                </c:pt>
                <c:pt idx="7">
                  <c:v>Belgia</c:v>
                </c:pt>
                <c:pt idx="8">
                  <c:v>Kreikka</c:v>
                </c:pt>
                <c:pt idx="9">
                  <c:v>Tšekki</c:v>
                </c:pt>
                <c:pt idx="10">
                  <c:v>Portugali</c:v>
                </c:pt>
                <c:pt idx="11">
                  <c:v>Ruotsi</c:v>
                </c:pt>
                <c:pt idx="12">
                  <c:v>Unkari</c:v>
                </c:pt>
                <c:pt idx="13">
                  <c:v>Itävalta</c:v>
                </c:pt>
                <c:pt idx="14">
                  <c:v>Bulgaria</c:v>
                </c:pt>
                <c:pt idx="15">
                  <c:v>Tanska</c:v>
                </c:pt>
                <c:pt idx="16">
                  <c:v>Suomi</c:v>
                </c:pt>
                <c:pt idx="17">
                  <c:v>Slovakia</c:v>
                </c:pt>
                <c:pt idx="18">
                  <c:v>Irlanti</c:v>
                </c:pt>
                <c:pt idx="19">
                  <c:v>Kroatia</c:v>
                </c:pt>
                <c:pt idx="20">
                  <c:v>Liettua</c:v>
                </c:pt>
                <c:pt idx="21">
                  <c:v>Slovenia</c:v>
                </c:pt>
                <c:pt idx="22">
                  <c:v>Latvia</c:v>
                </c:pt>
                <c:pt idx="23">
                  <c:v>Viro</c:v>
                </c:pt>
                <c:pt idx="24">
                  <c:v>Kypros</c:v>
                </c:pt>
                <c:pt idx="25">
                  <c:v>Luxemburg</c:v>
                </c:pt>
                <c:pt idx="26">
                  <c:v>Malta</c:v>
                </c:pt>
              </c:strCache>
            </c:strRef>
          </c:cat>
          <c:val>
            <c:numRef>
              <c:f>'[14_EU population_Brexit.xlsx]FI'!$D$1:$D$27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6446-4358-A909-28D346FAB053}"/>
            </c:ext>
          </c:extLst>
        </c:ser>
        <c:dLbls>
          <c:showLegendKey val="0"/>
          <c:showVal val="0"/>
          <c:showCatName val="0"/>
          <c:showSerName val="0"/>
          <c:showPercent val="0"/>
          <c:showBubbleSize val="0"/>
        </c:dLbls>
        <c:gapWidth val="58"/>
        <c:overlap val="-27"/>
        <c:axId val="577848048"/>
        <c:axId val="933859360"/>
      </c:barChart>
      <c:catAx>
        <c:axId val="57784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33859360"/>
        <c:crosses val="autoZero"/>
        <c:auto val="1"/>
        <c:lblAlgn val="ctr"/>
        <c:lblOffset val="100"/>
        <c:noMultiLvlLbl val="0"/>
      </c:catAx>
      <c:valAx>
        <c:axId val="933859360"/>
        <c:scaling>
          <c:orientation val="minMax"/>
        </c:scaling>
        <c:delete val="1"/>
        <c:axPos val="l"/>
        <c:numFmt formatCode="General" sourceLinked="1"/>
        <c:majorTickMark val="none"/>
        <c:minorTickMark val="none"/>
        <c:tickLblPos val="nextTo"/>
        <c:crossAx val="57784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604849-513B-455B-AB34-5E51CE6FDF38}"/>
              </a:ext>
            </a:extLst>
          </p:cNvPr>
          <p:cNvSpPr>
            <a:spLocks noGrp="1"/>
          </p:cNvSpPr>
          <p:nvPr>
            <p:ph type="hdr" sz="quarter"/>
          </p:nvPr>
        </p:nvSpPr>
        <p:spPr>
          <a:xfrm>
            <a:off x="0" y="0"/>
            <a:ext cx="2911475" cy="49212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E33CB693-47F5-4FC3-B27F-0E5E37D2A450}"/>
              </a:ext>
            </a:extLst>
          </p:cNvPr>
          <p:cNvSpPr>
            <a:spLocks noGrp="1"/>
          </p:cNvSpPr>
          <p:nvPr>
            <p:ph type="dt" sz="quarter" idx="1"/>
          </p:nvPr>
        </p:nvSpPr>
        <p:spPr>
          <a:xfrm>
            <a:off x="3805238" y="0"/>
            <a:ext cx="2911475" cy="492125"/>
          </a:xfrm>
          <a:prstGeom prst="rect">
            <a:avLst/>
          </a:prstGeom>
        </p:spPr>
        <p:txBody>
          <a:bodyPr vert="horz" lIns="91440" tIns="45720" rIns="91440" bIns="45720" rtlCol="0"/>
          <a:lstStyle>
            <a:lvl1pPr algn="r">
              <a:defRPr sz="1200"/>
            </a:lvl1pPr>
          </a:lstStyle>
          <a:p>
            <a:pPr>
              <a:defRPr/>
            </a:pPr>
            <a:fld id="{6F23D560-9B6A-45EC-A20F-DBE541844BD1}" type="datetimeFigureOut">
              <a:rPr lang="en-GB"/>
              <a:pPr>
                <a:defRPr/>
              </a:pPr>
              <a:t>08/04/2020</a:t>
            </a:fld>
            <a:endParaRPr lang="en-GB"/>
          </a:p>
        </p:txBody>
      </p:sp>
      <p:sp>
        <p:nvSpPr>
          <p:cNvPr id="4" name="Footer Placeholder 3">
            <a:extLst>
              <a:ext uri="{FF2B5EF4-FFF2-40B4-BE49-F238E27FC236}">
                <a16:creationId xmlns:a16="http://schemas.microsoft.com/office/drawing/2014/main" id="{480A6EE4-4B71-4D5F-8E05-C79B3E474869}"/>
              </a:ext>
            </a:extLst>
          </p:cNvPr>
          <p:cNvSpPr>
            <a:spLocks noGrp="1"/>
          </p:cNvSpPr>
          <p:nvPr>
            <p:ph type="ftr" sz="quarter" idx="2"/>
          </p:nvPr>
        </p:nvSpPr>
        <p:spPr>
          <a:xfrm>
            <a:off x="0" y="9361488"/>
            <a:ext cx="2911475" cy="49212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89B1343F-2B42-40F4-8972-CCA15C855FB3}"/>
              </a:ext>
            </a:extLst>
          </p:cNvPr>
          <p:cNvSpPr>
            <a:spLocks noGrp="1"/>
          </p:cNvSpPr>
          <p:nvPr>
            <p:ph type="sldNum" sz="quarter" idx="3"/>
          </p:nvPr>
        </p:nvSpPr>
        <p:spPr>
          <a:xfrm>
            <a:off x="3805238" y="9361488"/>
            <a:ext cx="2911475" cy="4921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8333974-1A78-473E-AF7C-99303AE8DA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810D42-F6E5-4FB4-8EB0-02B1FDBE83B8}"/>
              </a:ext>
            </a:extLst>
          </p:cNvPr>
          <p:cNvSpPr>
            <a:spLocks noGrp="1"/>
          </p:cNvSpPr>
          <p:nvPr>
            <p:ph type="hdr" sz="quarter"/>
          </p:nvPr>
        </p:nvSpPr>
        <p:spPr>
          <a:xfrm>
            <a:off x="0" y="0"/>
            <a:ext cx="2911475"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56A9AE74-8240-4F3A-8434-DAC3664CCACC}"/>
              </a:ext>
            </a:extLst>
          </p:cNvPr>
          <p:cNvSpPr>
            <a:spLocks noGrp="1"/>
          </p:cNvSpPr>
          <p:nvPr>
            <p:ph type="dt" idx="1"/>
          </p:nvPr>
        </p:nvSpPr>
        <p:spPr>
          <a:xfrm>
            <a:off x="3805238" y="0"/>
            <a:ext cx="2911475" cy="493713"/>
          </a:xfrm>
          <a:prstGeom prst="rect">
            <a:avLst/>
          </a:prstGeom>
        </p:spPr>
        <p:txBody>
          <a:bodyPr vert="horz" lIns="91440" tIns="45720" rIns="91440" bIns="45720" rtlCol="0"/>
          <a:lstStyle>
            <a:lvl1pPr algn="r">
              <a:defRPr sz="1200"/>
            </a:lvl1pPr>
          </a:lstStyle>
          <a:p>
            <a:pPr>
              <a:defRPr/>
            </a:pPr>
            <a:fld id="{0AA96B6E-8333-4EC6-A888-391455168BEA}" type="datetimeFigureOut">
              <a:rPr lang="en-GB"/>
              <a:pPr>
                <a:defRPr/>
              </a:pPr>
              <a:t>08/04/2020</a:t>
            </a:fld>
            <a:endParaRPr lang="en-GB"/>
          </a:p>
        </p:txBody>
      </p:sp>
      <p:sp>
        <p:nvSpPr>
          <p:cNvPr id="4" name="Slide Image Placeholder 3">
            <a:extLst>
              <a:ext uri="{FF2B5EF4-FFF2-40B4-BE49-F238E27FC236}">
                <a16:creationId xmlns:a16="http://schemas.microsoft.com/office/drawing/2014/main" id="{A44D7A90-AA15-4416-806F-80284B60DA59}"/>
              </a:ext>
            </a:extLst>
          </p:cNvPr>
          <p:cNvSpPr>
            <a:spLocks noGrp="1" noRot="1" noChangeAspect="1"/>
          </p:cNvSpPr>
          <p:nvPr>
            <p:ph type="sldImg" idx="2"/>
          </p:nvPr>
        </p:nvSpPr>
        <p:spPr>
          <a:xfrm>
            <a:off x="1143000" y="1231900"/>
            <a:ext cx="4432300" cy="332581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43E29C3-50C4-4235-B5C0-6BA59FE00E30}"/>
              </a:ext>
            </a:extLst>
          </p:cNvPr>
          <p:cNvSpPr>
            <a:spLocks noGrp="1"/>
          </p:cNvSpPr>
          <p:nvPr>
            <p:ph type="body" sz="quarter" idx="3"/>
          </p:nvPr>
        </p:nvSpPr>
        <p:spPr>
          <a:xfrm>
            <a:off x="671513" y="4743450"/>
            <a:ext cx="5375275" cy="38798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D6AF06F-970E-47C9-841B-F767A9EA3994}"/>
              </a:ext>
            </a:extLst>
          </p:cNvPr>
          <p:cNvSpPr>
            <a:spLocks noGrp="1"/>
          </p:cNvSpPr>
          <p:nvPr>
            <p:ph type="ftr" sz="quarter" idx="4"/>
          </p:nvPr>
        </p:nvSpPr>
        <p:spPr>
          <a:xfrm>
            <a:off x="0" y="9361488"/>
            <a:ext cx="2911475" cy="49371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296D7F33-FBD9-45EB-9DA9-F07DB9F8215D}"/>
              </a:ext>
            </a:extLst>
          </p:cNvPr>
          <p:cNvSpPr>
            <a:spLocks noGrp="1"/>
          </p:cNvSpPr>
          <p:nvPr>
            <p:ph type="sldNum" sz="quarter" idx="5"/>
          </p:nvPr>
        </p:nvSpPr>
        <p:spPr>
          <a:xfrm>
            <a:off x="3805238" y="9361488"/>
            <a:ext cx="2911475" cy="4937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0889244-DB53-4FC6-9B9F-A90AE26AF09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78F6D6B-B08F-42A1-8378-63EBD78A07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F568DDEB-5989-4903-B81B-ECCDE440C6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a:extLst>
              <a:ext uri="{FF2B5EF4-FFF2-40B4-BE49-F238E27FC236}">
                <a16:creationId xmlns:a16="http://schemas.microsoft.com/office/drawing/2014/main" id="{F6D3C05F-8FE9-486A-AFD5-687687F810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BBCC02-6292-47FC-BA2A-919EB822B2B6}"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4B50308-53B3-4A24-8ED6-8625A94DFBD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766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888BD18-7E55-4C31-AB15-385666F8AC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E88C7C7-D53A-4A56-8A7E-D667FA0CA5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018D8055-5772-4491-A7D4-F2421FF82C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3B7F76-DF2D-4AD4-B462-6672D61B15BF}" type="slidenum">
              <a:rPr lang="en-GB" altLang="en-US" smtClean="0"/>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2802EE1-6947-4FB7-BEE9-B63F1B458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38CC76F-D933-4CA8-AA35-64BEBCCF61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B4029267-8742-4B2D-88C5-FB0A97488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AC0DE1-CB87-49C3-8786-09CD36F7D50B}" type="slidenum">
              <a:rPr lang="nl-BE" altLang="en-US" smtClean="0">
                <a:solidFill>
                  <a:srgbClr val="000000"/>
                </a:solidFill>
              </a:rPr>
              <a:pPr/>
              <a:t>13</a:t>
            </a:fld>
            <a:endParaRPr lang="nl-BE"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5085AED-492A-4ACD-AA4F-250A651B8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43D9A45-E4F6-45F6-95F1-A2679BCBB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a16="http://schemas.microsoft.com/office/drawing/2014/main" id="{CFA77DA5-2256-4D69-90EF-B1951CEE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173" indent="-286990">
              <a:defRPr>
                <a:solidFill>
                  <a:schemeClr val="tx1"/>
                </a:solidFill>
                <a:latin typeface="Calibri" panose="020F0502020204030204" pitchFamily="34" charset="0"/>
              </a:defRPr>
            </a:lvl2pPr>
            <a:lvl3pPr marL="1147960" indent="-229592">
              <a:defRPr>
                <a:solidFill>
                  <a:schemeClr val="tx1"/>
                </a:solidFill>
                <a:latin typeface="Calibri" panose="020F0502020204030204" pitchFamily="34" charset="0"/>
              </a:defRPr>
            </a:lvl3pPr>
            <a:lvl4pPr marL="1607144" indent="-229592">
              <a:defRPr>
                <a:solidFill>
                  <a:schemeClr val="tx1"/>
                </a:solidFill>
                <a:latin typeface="Calibri" panose="020F0502020204030204" pitchFamily="34" charset="0"/>
              </a:defRPr>
            </a:lvl4pPr>
            <a:lvl5pPr marL="2066327" indent="-229592">
              <a:defRPr>
                <a:solidFill>
                  <a:schemeClr val="tx1"/>
                </a:solidFill>
                <a:latin typeface="Calibri" panose="020F0502020204030204" pitchFamily="34" charset="0"/>
              </a:defRPr>
            </a:lvl5pPr>
            <a:lvl6pPr marL="2525511" indent="-229592" eaLnBrk="0" fontAlgn="base" hangingPunct="0">
              <a:spcBef>
                <a:spcPct val="0"/>
              </a:spcBef>
              <a:spcAft>
                <a:spcPct val="0"/>
              </a:spcAft>
              <a:defRPr>
                <a:solidFill>
                  <a:schemeClr val="tx1"/>
                </a:solidFill>
                <a:latin typeface="Calibri" panose="020F0502020204030204" pitchFamily="34" charset="0"/>
              </a:defRPr>
            </a:lvl6pPr>
            <a:lvl7pPr marL="2984696" indent="-229592" eaLnBrk="0" fontAlgn="base" hangingPunct="0">
              <a:spcBef>
                <a:spcPct val="0"/>
              </a:spcBef>
              <a:spcAft>
                <a:spcPct val="0"/>
              </a:spcAft>
              <a:defRPr>
                <a:solidFill>
                  <a:schemeClr val="tx1"/>
                </a:solidFill>
                <a:latin typeface="Calibri" panose="020F0502020204030204" pitchFamily="34" charset="0"/>
              </a:defRPr>
            </a:lvl7pPr>
            <a:lvl8pPr marL="3443880" indent="-229592" eaLnBrk="0" fontAlgn="base" hangingPunct="0">
              <a:spcBef>
                <a:spcPct val="0"/>
              </a:spcBef>
              <a:spcAft>
                <a:spcPct val="0"/>
              </a:spcAft>
              <a:defRPr>
                <a:solidFill>
                  <a:schemeClr val="tx1"/>
                </a:solidFill>
                <a:latin typeface="Calibri" panose="020F0502020204030204" pitchFamily="34" charset="0"/>
              </a:defRPr>
            </a:lvl8pPr>
            <a:lvl9pPr marL="3903063" indent="-229592"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00787E-192C-492A-98D5-81106CB027E0}"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0061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3AAB795-B176-452D-8E3E-4049217AEE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E161DE-F727-4E4D-8C62-DDF03184986A}" type="slidenum">
              <a:rPr lang="fr-FR" altLang="en-US" smtClean="0">
                <a:solidFill>
                  <a:srgbClr val="000000"/>
                </a:solidFill>
                <a:latin typeface="Arial" panose="020B0604020202020204" pitchFamily="34" charset="0"/>
              </a:rPr>
              <a:pPr/>
              <a:t>16</a:t>
            </a:fld>
            <a:endParaRPr lang="fr-FR" altLang="en-US">
              <a:solidFill>
                <a:srgbClr val="000000"/>
              </a:solidFill>
              <a:latin typeface="Arial" panose="020B0604020202020204" pitchFamily="34" charset="0"/>
            </a:endParaRPr>
          </a:p>
        </p:txBody>
      </p:sp>
      <p:sp>
        <p:nvSpPr>
          <p:cNvPr id="53251" name="Rectangle 2">
            <a:extLst>
              <a:ext uri="{FF2B5EF4-FFF2-40B4-BE49-F238E27FC236}">
                <a16:creationId xmlns:a16="http://schemas.microsoft.com/office/drawing/2014/main" id="{F4351FFD-C783-4DED-9457-3DD4AD52F2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94D2D199-B344-4216-AF3C-1EBF3787C5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42AFBA8-B2FB-4F23-8A41-DC6E710CCF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48F7E32-B65B-452E-949B-B1CFA9D64F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a:extLst>
              <a:ext uri="{FF2B5EF4-FFF2-40B4-BE49-F238E27FC236}">
                <a16:creationId xmlns:a16="http://schemas.microsoft.com/office/drawing/2014/main" id="{0AD06354-F9A1-4B51-89AD-BF84CB814A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072D0A-077E-4172-B3B0-C172A770236D}" type="slidenum">
              <a:rPr lang="en-GB" altLang="en-US" smtClean="0"/>
              <a:pPr/>
              <a:t>17</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13D590A-61B8-4EE5-88D4-BB1B7A81F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B834E18B-193E-4B6C-87AD-5AA02FA8E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a:extLst>
              <a:ext uri="{FF2B5EF4-FFF2-40B4-BE49-F238E27FC236}">
                <a16:creationId xmlns:a16="http://schemas.microsoft.com/office/drawing/2014/main" id="{78DD64D9-442A-4042-8C57-CFAF45FB2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5BADC7-CCA3-4B33-937A-C82377173914}" type="slidenum">
              <a:rPr lang="en-GB" altLang="en-US" smtClean="0"/>
              <a:pPr/>
              <a:t>21</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BD250A5-3BD7-4E8C-9AAC-266851F344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4DBD2CE-231F-40D9-8AB6-3DC9C92D4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a:extLst>
              <a:ext uri="{FF2B5EF4-FFF2-40B4-BE49-F238E27FC236}">
                <a16:creationId xmlns:a16="http://schemas.microsoft.com/office/drawing/2014/main" id="{8F25739D-FC68-45C0-A9B5-F3021E71AD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9428DE-2395-405A-9ECC-A72B842A5628}" type="slidenum">
              <a:rPr lang="en-GB" altLang="en-US" smtClean="0">
                <a:solidFill>
                  <a:srgbClr val="000000"/>
                </a:solidFill>
              </a:rPr>
              <a:pPr/>
              <a:t>23</a:t>
            </a:fld>
            <a:endParaRPr lang="en-GB"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1562CA8-6549-4ED2-AAF9-2EA3ABA918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B0803E6-6F1E-449E-A0D4-7E09F76B76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a:extLst>
              <a:ext uri="{FF2B5EF4-FFF2-40B4-BE49-F238E27FC236}">
                <a16:creationId xmlns:a16="http://schemas.microsoft.com/office/drawing/2014/main" id="{56AAC096-AFB8-4E69-91DB-B7D49A3A1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013" indent="-282575">
              <a:defRPr>
                <a:solidFill>
                  <a:schemeClr val="tx1"/>
                </a:solidFill>
                <a:latin typeface="Calibri" panose="020F0502020204030204" pitchFamily="34" charset="0"/>
              </a:defRPr>
            </a:lvl2pPr>
            <a:lvl3pPr marL="1131888" indent="-225425">
              <a:defRPr>
                <a:solidFill>
                  <a:schemeClr val="tx1"/>
                </a:solidFill>
                <a:latin typeface="Calibri" panose="020F0502020204030204" pitchFamily="34" charset="0"/>
              </a:defRPr>
            </a:lvl3pPr>
            <a:lvl4pPr marL="1584325" indent="-225425">
              <a:defRPr>
                <a:solidFill>
                  <a:schemeClr val="tx1"/>
                </a:solidFill>
                <a:latin typeface="Calibri" panose="020F0502020204030204" pitchFamily="34" charset="0"/>
              </a:defRPr>
            </a:lvl4pPr>
            <a:lvl5pPr marL="2038350" indent="-225425">
              <a:defRPr>
                <a:solidFill>
                  <a:schemeClr val="tx1"/>
                </a:solidFill>
                <a:latin typeface="Calibri" panose="020F0502020204030204" pitchFamily="34" charset="0"/>
              </a:defRPr>
            </a:lvl5pPr>
            <a:lvl6pPr marL="2495550" indent="-225425" eaLnBrk="0" fontAlgn="base" hangingPunct="0">
              <a:spcBef>
                <a:spcPct val="0"/>
              </a:spcBef>
              <a:spcAft>
                <a:spcPct val="0"/>
              </a:spcAft>
              <a:defRPr>
                <a:solidFill>
                  <a:schemeClr val="tx1"/>
                </a:solidFill>
                <a:latin typeface="Calibri" panose="020F0502020204030204" pitchFamily="34" charset="0"/>
              </a:defRPr>
            </a:lvl6pPr>
            <a:lvl7pPr marL="2952750" indent="-225425" eaLnBrk="0" fontAlgn="base" hangingPunct="0">
              <a:spcBef>
                <a:spcPct val="0"/>
              </a:spcBef>
              <a:spcAft>
                <a:spcPct val="0"/>
              </a:spcAft>
              <a:defRPr>
                <a:solidFill>
                  <a:schemeClr val="tx1"/>
                </a:solidFill>
                <a:latin typeface="Calibri" panose="020F0502020204030204" pitchFamily="34" charset="0"/>
              </a:defRPr>
            </a:lvl7pPr>
            <a:lvl8pPr marL="3409950" indent="-225425" eaLnBrk="0" fontAlgn="base" hangingPunct="0">
              <a:spcBef>
                <a:spcPct val="0"/>
              </a:spcBef>
              <a:spcAft>
                <a:spcPct val="0"/>
              </a:spcAft>
              <a:defRPr>
                <a:solidFill>
                  <a:schemeClr val="tx1"/>
                </a:solidFill>
                <a:latin typeface="Calibri" panose="020F0502020204030204" pitchFamily="34" charset="0"/>
              </a:defRPr>
            </a:lvl8pPr>
            <a:lvl9pPr marL="3867150" indent="-225425" eaLnBrk="0" fontAlgn="base" hangingPunct="0">
              <a:spcBef>
                <a:spcPct val="0"/>
              </a:spcBef>
              <a:spcAft>
                <a:spcPct val="0"/>
              </a:spcAft>
              <a:defRPr>
                <a:solidFill>
                  <a:schemeClr val="tx1"/>
                </a:solidFill>
                <a:latin typeface="Calibri" panose="020F0502020204030204" pitchFamily="34" charset="0"/>
              </a:defRPr>
            </a:lvl9pPr>
          </a:lstStyle>
          <a:p>
            <a:fld id="{2ABA0C8E-25F5-4446-962F-29BF7433471F}" type="slidenum">
              <a:rPr lang="en-GB" altLang="en-US" smtClean="0">
                <a:solidFill>
                  <a:srgbClr val="000000"/>
                </a:solidFill>
              </a:rPr>
              <a:pPr/>
              <a:t>25</a:t>
            </a:fld>
            <a:endParaRPr lang="en-GB"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633D5EE-1406-4A08-9C1E-06ADEAF42B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E29F79-BFBF-46C6-BC3C-4E8B87EA3A54}" type="slidenum">
              <a:rPr lang="fr-FR" altLang="nl-BE" smtClean="0">
                <a:solidFill>
                  <a:srgbClr val="000000"/>
                </a:solidFill>
                <a:latin typeface="Arial" panose="020B0604020202020204" pitchFamily="34" charset="0"/>
              </a:rPr>
              <a:pPr/>
              <a:t>26</a:t>
            </a:fld>
            <a:endParaRPr lang="fr-FR" altLang="nl-BE">
              <a:solidFill>
                <a:srgbClr val="000000"/>
              </a:solidFill>
              <a:latin typeface="Arial" panose="020B0604020202020204" pitchFamily="34" charset="0"/>
            </a:endParaRPr>
          </a:p>
        </p:txBody>
      </p:sp>
      <p:sp>
        <p:nvSpPr>
          <p:cNvPr id="68611" name="Rectangle 2">
            <a:extLst>
              <a:ext uri="{FF2B5EF4-FFF2-40B4-BE49-F238E27FC236}">
                <a16:creationId xmlns:a16="http://schemas.microsoft.com/office/drawing/2014/main" id="{AA34B882-0E15-4ECF-9DB6-ADD0E55712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E331EFA6-5E18-4622-A738-BEA1A8DB15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DD3AC4B-D4B6-4421-942B-6A878668C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B4E2709-866A-47E4-92F5-7E8AA45A8A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2532" name="Slide Number Placeholder 3">
            <a:extLst>
              <a:ext uri="{FF2B5EF4-FFF2-40B4-BE49-F238E27FC236}">
                <a16:creationId xmlns:a16="http://schemas.microsoft.com/office/drawing/2014/main" id="{C876107D-3298-42E5-9DD9-33A748FC35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5013" indent="-282575">
              <a:defRPr>
                <a:solidFill>
                  <a:schemeClr val="tx1"/>
                </a:solidFill>
                <a:latin typeface="Calibri" panose="020F0502020204030204" pitchFamily="34" charset="0"/>
              </a:defRPr>
            </a:lvl2pPr>
            <a:lvl3pPr marL="1131888" indent="-225425">
              <a:defRPr>
                <a:solidFill>
                  <a:schemeClr val="tx1"/>
                </a:solidFill>
                <a:latin typeface="Calibri" panose="020F0502020204030204" pitchFamily="34" charset="0"/>
              </a:defRPr>
            </a:lvl3pPr>
            <a:lvl4pPr marL="1584325" indent="-225425">
              <a:defRPr>
                <a:solidFill>
                  <a:schemeClr val="tx1"/>
                </a:solidFill>
                <a:latin typeface="Calibri" panose="020F0502020204030204" pitchFamily="34" charset="0"/>
              </a:defRPr>
            </a:lvl4pPr>
            <a:lvl5pPr marL="2038350" indent="-225425">
              <a:defRPr>
                <a:solidFill>
                  <a:schemeClr val="tx1"/>
                </a:solidFill>
                <a:latin typeface="Calibri" panose="020F0502020204030204" pitchFamily="34" charset="0"/>
              </a:defRPr>
            </a:lvl5pPr>
            <a:lvl6pPr marL="2495550" indent="-225425" eaLnBrk="0" fontAlgn="base" hangingPunct="0">
              <a:spcBef>
                <a:spcPct val="0"/>
              </a:spcBef>
              <a:spcAft>
                <a:spcPct val="0"/>
              </a:spcAft>
              <a:defRPr>
                <a:solidFill>
                  <a:schemeClr val="tx1"/>
                </a:solidFill>
                <a:latin typeface="Calibri" panose="020F0502020204030204" pitchFamily="34" charset="0"/>
              </a:defRPr>
            </a:lvl6pPr>
            <a:lvl7pPr marL="2952750" indent="-225425" eaLnBrk="0" fontAlgn="base" hangingPunct="0">
              <a:spcBef>
                <a:spcPct val="0"/>
              </a:spcBef>
              <a:spcAft>
                <a:spcPct val="0"/>
              </a:spcAft>
              <a:defRPr>
                <a:solidFill>
                  <a:schemeClr val="tx1"/>
                </a:solidFill>
                <a:latin typeface="Calibri" panose="020F0502020204030204" pitchFamily="34" charset="0"/>
              </a:defRPr>
            </a:lvl7pPr>
            <a:lvl8pPr marL="3409950" indent="-225425" eaLnBrk="0" fontAlgn="base" hangingPunct="0">
              <a:spcBef>
                <a:spcPct val="0"/>
              </a:spcBef>
              <a:spcAft>
                <a:spcPct val="0"/>
              </a:spcAft>
              <a:defRPr>
                <a:solidFill>
                  <a:schemeClr val="tx1"/>
                </a:solidFill>
                <a:latin typeface="Calibri" panose="020F0502020204030204" pitchFamily="34" charset="0"/>
              </a:defRPr>
            </a:lvl8pPr>
            <a:lvl9pPr marL="3867150" indent="-225425" eaLnBrk="0" fontAlgn="base" hangingPunct="0">
              <a:spcBef>
                <a:spcPct val="0"/>
              </a:spcBef>
              <a:spcAft>
                <a:spcPct val="0"/>
              </a:spcAft>
              <a:defRPr>
                <a:solidFill>
                  <a:schemeClr val="tx1"/>
                </a:solidFill>
                <a:latin typeface="Calibri" panose="020F0502020204030204" pitchFamily="34" charset="0"/>
              </a:defRPr>
            </a:lvl9pPr>
          </a:lstStyle>
          <a:p>
            <a:fld id="{06B1CE3C-12ED-45BD-B2FE-F2EE854A6C5E}" type="slidenum">
              <a:rPr lang="en-GB" altLang="en-US" smtClean="0">
                <a:solidFill>
                  <a:srgbClr val="000000"/>
                </a:solidFill>
              </a:rPr>
              <a:pPr/>
              <a:t>2</a:t>
            </a:fld>
            <a:endParaRPr lang="en-GB"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A7BE763-498C-415D-8126-B84BDA6E54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ADF4945-4ECA-4C89-95F0-E89B94152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a:p>
        </p:txBody>
      </p:sp>
      <p:sp>
        <p:nvSpPr>
          <p:cNvPr id="70660" name="Slide Number Placeholder 3">
            <a:extLst>
              <a:ext uri="{FF2B5EF4-FFF2-40B4-BE49-F238E27FC236}">
                <a16:creationId xmlns:a16="http://schemas.microsoft.com/office/drawing/2014/main" id="{F478F82D-B213-4B75-9A2C-167538EFF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0FAF47-63EF-4AD1-B364-8635383DC916}" type="slidenum">
              <a:rPr lang="fr-FR" altLang="en-US" smtClean="0">
                <a:solidFill>
                  <a:srgbClr val="000000"/>
                </a:solidFill>
                <a:latin typeface="Arial" panose="020B0604020202020204" pitchFamily="34" charset="0"/>
              </a:rPr>
              <a:pPr/>
              <a:t>27</a:t>
            </a:fld>
            <a:endParaRPr lang="fr-FR" altLang="en-US">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44824CE-6C0D-4A5F-8F10-A8D16D0CED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9BE5575-0A75-4FF5-A5F5-E93FE48E0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a:extLst>
              <a:ext uri="{FF2B5EF4-FFF2-40B4-BE49-F238E27FC236}">
                <a16:creationId xmlns:a16="http://schemas.microsoft.com/office/drawing/2014/main" id="{6453B710-DE53-4083-B8C2-E20D34EBE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5DD2905-A473-409B-B0E4-4C2E3D66C340}" type="slidenum">
              <a:rPr lang="en-GB" altLang="en-US" smtClean="0"/>
              <a:pPr/>
              <a:t>28</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B8EAA5A5-B776-4CB2-BEB8-196B6CDE5A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7C8D1487-3A56-4B2C-B930-626356410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3ABFE8B5-876D-4B29-9A51-EF618B107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955203-7A9E-40E8-B3E8-0771DFD8C789}" type="slidenum">
              <a:rPr lang="fr-FR" altLang="en-US" smtClean="0">
                <a:solidFill>
                  <a:srgbClr val="000000"/>
                </a:solidFill>
                <a:latin typeface="Arial" panose="020B0604020202020204" pitchFamily="34" charset="0"/>
              </a:rPr>
              <a:pPr/>
              <a:t>32</a:t>
            </a:fld>
            <a:endParaRPr lang="fr-FR" altLang="en-US">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2BA6B61-0F5C-46B8-8F4F-AF3749ED8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A5542322-64F4-45CD-960C-FE565B9DE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1924" name="Slide Number Placeholder 3">
            <a:extLst>
              <a:ext uri="{FF2B5EF4-FFF2-40B4-BE49-F238E27FC236}">
                <a16:creationId xmlns:a16="http://schemas.microsoft.com/office/drawing/2014/main" id="{ECAAF13E-52D3-4B6D-A3D6-5B329CD571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4FED35-5B9C-490E-890D-6F38DFFBD83D}" type="slidenum">
              <a:rPr lang="en-GB" altLang="en-US" smtClean="0"/>
              <a:pPr/>
              <a:t>33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DF90D07-FC27-41E8-AE62-728CFFFAF6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0B3B4A-6FAF-4158-A5A0-A4D20AFD6C10}" type="slidenum">
              <a:rPr lang="fr-FR" altLang="en-US" smtClean="0">
                <a:solidFill>
                  <a:srgbClr val="000000"/>
                </a:solidFill>
                <a:latin typeface="Arial" panose="020B0604020202020204" pitchFamily="34" charset="0"/>
              </a:rPr>
              <a:pPr/>
              <a:t>34</a:t>
            </a:fld>
            <a:endParaRPr lang="fr-FR" altLang="en-US">
              <a:solidFill>
                <a:srgbClr val="000000"/>
              </a:solidFill>
              <a:latin typeface="Arial" panose="020B0604020202020204" pitchFamily="34" charset="0"/>
            </a:endParaRPr>
          </a:p>
        </p:txBody>
      </p:sp>
      <p:sp>
        <p:nvSpPr>
          <p:cNvPr id="83971" name="Rectangle 2">
            <a:extLst>
              <a:ext uri="{FF2B5EF4-FFF2-40B4-BE49-F238E27FC236}">
                <a16:creationId xmlns:a16="http://schemas.microsoft.com/office/drawing/2014/main" id="{9608A68B-234B-42F9-B356-77FE3045B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F5A5DD43-E198-4295-AC8D-CFB274E33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E925AD3-92DF-450D-B95B-99985725C9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20D104C-F931-4184-82E7-E70EB0AED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6020" name="Slide Number Placeholder 3">
            <a:extLst>
              <a:ext uri="{FF2B5EF4-FFF2-40B4-BE49-F238E27FC236}">
                <a16:creationId xmlns:a16="http://schemas.microsoft.com/office/drawing/2014/main" id="{FB6AF29D-A6E8-4580-94E3-48DAE0EAE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189A42-779A-4734-9C88-3FE7B2919FAA}" type="slidenum">
              <a:rPr lang="fr-FR" altLang="en-US" smtClean="0">
                <a:solidFill>
                  <a:srgbClr val="000000"/>
                </a:solidFill>
                <a:latin typeface="Arial" panose="020B0604020202020204" pitchFamily="34" charset="0"/>
              </a:rPr>
              <a:pPr/>
              <a:t>35</a:t>
            </a:fld>
            <a:endParaRPr lang="fr-FR" altLang="en-US">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2BCB535C-507E-48A1-8F3A-7FAE0A7A9C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E63768-C75C-4635-859C-E6AA945F2195}" type="slidenum">
              <a:rPr lang="fr-FR" altLang="en-US" smtClean="0">
                <a:solidFill>
                  <a:srgbClr val="000000"/>
                </a:solidFill>
                <a:latin typeface="Arial" panose="020B0604020202020204" pitchFamily="34" charset="0"/>
              </a:rPr>
              <a:pPr/>
              <a:t>36</a:t>
            </a:fld>
            <a:endParaRPr lang="fr-FR" altLang="en-US">
              <a:solidFill>
                <a:srgbClr val="000000"/>
              </a:solidFill>
              <a:latin typeface="Arial" panose="020B0604020202020204" pitchFamily="34" charset="0"/>
            </a:endParaRPr>
          </a:p>
        </p:txBody>
      </p:sp>
      <p:sp>
        <p:nvSpPr>
          <p:cNvPr id="88067" name="Rectangle 2">
            <a:extLst>
              <a:ext uri="{FF2B5EF4-FFF2-40B4-BE49-F238E27FC236}">
                <a16:creationId xmlns:a16="http://schemas.microsoft.com/office/drawing/2014/main" id="{9024B432-D64B-47B4-90A4-4BAA7F29C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2C83B549-4E6F-4BB5-94C0-5C30150EC0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FE9CC63-6AFD-453A-841C-D459BE2C4D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A3E485-22A2-4DD8-9135-2C38C8E90057}" type="slidenum">
              <a:rPr lang="fr-FR" altLang="en-US" smtClean="0">
                <a:solidFill>
                  <a:srgbClr val="000000"/>
                </a:solidFill>
                <a:latin typeface="Arial" panose="020B0604020202020204" pitchFamily="34" charset="0"/>
              </a:rPr>
              <a:pPr/>
              <a:t>37</a:t>
            </a:fld>
            <a:endParaRPr lang="fr-FR" altLang="en-US">
              <a:solidFill>
                <a:srgbClr val="000000"/>
              </a:solidFill>
              <a:latin typeface="Arial" panose="020B0604020202020204" pitchFamily="34" charset="0"/>
            </a:endParaRPr>
          </a:p>
        </p:txBody>
      </p:sp>
      <p:sp>
        <p:nvSpPr>
          <p:cNvPr id="90115" name="Rectangle 2">
            <a:extLst>
              <a:ext uri="{FF2B5EF4-FFF2-40B4-BE49-F238E27FC236}">
                <a16:creationId xmlns:a16="http://schemas.microsoft.com/office/drawing/2014/main" id="{09BD5DD5-E701-409D-B62D-3133C94DE0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E69327D1-FD7D-4FFB-A185-DEC516B881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DC7E61AE-6148-4A41-AAE3-07679E3691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657B0A-E039-40D4-90EF-A3A6F1686DE8}" type="slidenum">
              <a:rPr lang="fr-FR" altLang="nl-BE" smtClean="0">
                <a:solidFill>
                  <a:srgbClr val="000000"/>
                </a:solidFill>
                <a:latin typeface="Arial" panose="020B0604020202020204" pitchFamily="34" charset="0"/>
              </a:rPr>
              <a:pPr/>
              <a:t>38</a:t>
            </a:fld>
            <a:endParaRPr lang="fr-FR" altLang="nl-BE">
              <a:solidFill>
                <a:srgbClr val="000000"/>
              </a:solidFill>
              <a:latin typeface="Arial" panose="020B0604020202020204" pitchFamily="34" charset="0"/>
            </a:endParaRPr>
          </a:p>
        </p:txBody>
      </p:sp>
      <p:sp>
        <p:nvSpPr>
          <p:cNvPr id="92163" name="Rectangle 2">
            <a:extLst>
              <a:ext uri="{FF2B5EF4-FFF2-40B4-BE49-F238E27FC236}">
                <a16:creationId xmlns:a16="http://schemas.microsoft.com/office/drawing/2014/main" id="{2D1B9DF3-9634-4700-AFAD-023841274C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B5280F7C-8F05-4CD5-98B7-6F5960CA04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00921998-C73F-41EE-856D-FE64E610F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8ABF6A-9D9D-4C26-9354-E717B8200B3F}" type="slidenum">
              <a:rPr lang="fr-FR" altLang="en-US" smtClean="0">
                <a:solidFill>
                  <a:srgbClr val="000000"/>
                </a:solidFill>
                <a:latin typeface="Arial" panose="020B0604020202020204" pitchFamily="34" charset="0"/>
              </a:rPr>
              <a:pPr/>
              <a:t>39</a:t>
            </a:fld>
            <a:endParaRPr lang="fr-FR" altLang="en-US">
              <a:solidFill>
                <a:srgbClr val="000000"/>
              </a:solidFill>
              <a:latin typeface="Arial" panose="020B0604020202020204" pitchFamily="34" charset="0"/>
            </a:endParaRPr>
          </a:p>
        </p:txBody>
      </p:sp>
      <p:sp>
        <p:nvSpPr>
          <p:cNvPr id="94211" name="Rectangle 2">
            <a:extLst>
              <a:ext uri="{FF2B5EF4-FFF2-40B4-BE49-F238E27FC236}">
                <a16:creationId xmlns:a16="http://schemas.microsoft.com/office/drawing/2014/main" id="{226B64C6-F72F-4AF1-90E0-53E6376C4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BC72EED6-8DF2-4010-810D-96E5C7FAB6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45533F1-7FDE-4E09-9843-A9C433BFAC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CD21D99-FCB1-45A3-82A1-3D9EDD08D5D8}" type="slidenum">
              <a:rPr lang="fr-FR" altLang="nl-BE" smtClean="0">
                <a:solidFill>
                  <a:srgbClr val="000000"/>
                </a:solidFill>
                <a:latin typeface="Arial" panose="020B0604020202020204" pitchFamily="34" charset="0"/>
              </a:rPr>
              <a:pPr/>
              <a:t>3</a:t>
            </a:fld>
            <a:endParaRPr lang="fr-FR" altLang="nl-BE">
              <a:solidFill>
                <a:srgbClr val="000000"/>
              </a:solidFill>
              <a:latin typeface="Arial" panose="020B0604020202020204" pitchFamily="34" charset="0"/>
            </a:endParaRPr>
          </a:p>
        </p:txBody>
      </p:sp>
      <p:sp>
        <p:nvSpPr>
          <p:cNvPr id="24579" name="Rectangle 2">
            <a:extLst>
              <a:ext uri="{FF2B5EF4-FFF2-40B4-BE49-F238E27FC236}">
                <a16:creationId xmlns:a16="http://schemas.microsoft.com/office/drawing/2014/main" id="{BA2E2F77-4D65-4E7D-B7E1-9E62517C18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A4F2A5FC-A065-4386-9B0D-31725239D7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1F769322-91ED-4AF5-9F86-AF35FB7403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1193E8-EC9C-4641-82AD-5B41F183127C}" type="slidenum">
              <a:rPr lang="fr-FR" altLang="nl-BE" smtClean="0">
                <a:solidFill>
                  <a:srgbClr val="000000"/>
                </a:solidFill>
                <a:latin typeface="Arial" panose="020B0604020202020204" pitchFamily="34" charset="0"/>
              </a:rPr>
              <a:pPr/>
              <a:t>40</a:t>
            </a:fld>
            <a:endParaRPr lang="fr-FR" altLang="nl-BE">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A97C1DDE-8E22-48DA-B787-B46C720ED6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D95317AB-F54B-4E1A-AAE0-5CA5976B94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7A400D3-CECA-444D-9D2B-3559FEBDBB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568AE9-9F93-47EB-A592-60FB33E4E1CC}" type="slidenum">
              <a:rPr lang="fr-FR" altLang="nl-BE" smtClean="0">
                <a:solidFill>
                  <a:srgbClr val="000000"/>
                </a:solidFill>
                <a:latin typeface="Arial" panose="020B0604020202020204" pitchFamily="34" charset="0"/>
              </a:rPr>
              <a:pPr/>
              <a:t>41</a:t>
            </a:fld>
            <a:endParaRPr lang="fr-FR" altLang="nl-BE">
              <a:solidFill>
                <a:srgbClr val="000000"/>
              </a:solidFill>
              <a:latin typeface="Arial" panose="020B0604020202020204" pitchFamily="34" charset="0"/>
            </a:endParaRPr>
          </a:p>
        </p:txBody>
      </p:sp>
      <p:sp>
        <p:nvSpPr>
          <p:cNvPr id="98307" name="Rectangle 2">
            <a:extLst>
              <a:ext uri="{FF2B5EF4-FFF2-40B4-BE49-F238E27FC236}">
                <a16:creationId xmlns:a16="http://schemas.microsoft.com/office/drawing/2014/main" id="{5829E974-43DA-443B-8E20-D12F3742E6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BD2092C8-A39A-4E5E-9157-B03F1150A1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C764628-441D-413C-B8FC-8235237FCA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E6B56F8-8037-4B18-97CE-AFE4D2AEF56A}" type="slidenum">
              <a:rPr lang="fr-FR" altLang="en-US" smtClean="0">
                <a:solidFill>
                  <a:srgbClr val="000000"/>
                </a:solidFill>
                <a:latin typeface="Arial" panose="020B0604020202020204" pitchFamily="34" charset="0"/>
              </a:rPr>
              <a:pPr/>
              <a:t>42</a:t>
            </a:fld>
            <a:endParaRPr lang="fr-FR" altLang="en-US">
              <a:solidFill>
                <a:srgbClr val="000000"/>
              </a:solidFill>
              <a:latin typeface="Arial" panose="020B0604020202020204" pitchFamily="34" charset="0"/>
            </a:endParaRPr>
          </a:p>
        </p:txBody>
      </p:sp>
      <p:sp>
        <p:nvSpPr>
          <p:cNvPr id="100355" name="Rectangle 2">
            <a:extLst>
              <a:ext uri="{FF2B5EF4-FFF2-40B4-BE49-F238E27FC236}">
                <a16:creationId xmlns:a16="http://schemas.microsoft.com/office/drawing/2014/main" id="{AB633B82-38C2-4671-87F7-58499FA62B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5AE98679-7793-4EF8-B867-37E84E7153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3BD7DC9-DCFD-4785-BB47-A40BAF5D58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403C18-313F-4B3E-9621-9D0F546D54C4}" type="slidenum">
              <a:rPr lang="fr-FR" altLang="nl-BE" smtClean="0">
                <a:solidFill>
                  <a:srgbClr val="000000"/>
                </a:solidFill>
                <a:latin typeface="Arial" panose="020B0604020202020204" pitchFamily="34" charset="0"/>
              </a:rPr>
              <a:pPr/>
              <a:t>43</a:t>
            </a:fld>
            <a:endParaRPr lang="fr-FR" altLang="nl-BE">
              <a:solidFill>
                <a:srgbClr val="000000"/>
              </a:solidFill>
              <a:latin typeface="Arial" panose="020B0604020202020204" pitchFamily="34" charset="0"/>
            </a:endParaRPr>
          </a:p>
        </p:txBody>
      </p:sp>
      <p:sp>
        <p:nvSpPr>
          <p:cNvPr id="102403" name="Rectangle 2">
            <a:extLst>
              <a:ext uri="{FF2B5EF4-FFF2-40B4-BE49-F238E27FC236}">
                <a16:creationId xmlns:a16="http://schemas.microsoft.com/office/drawing/2014/main" id="{CE371AEE-F2F0-48AA-AEEC-B117F03A49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a:extLst>
              <a:ext uri="{FF2B5EF4-FFF2-40B4-BE49-F238E27FC236}">
                <a16:creationId xmlns:a16="http://schemas.microsoft.com/office/drawing/2014/main" id="{80D976CD-B003-4FBC-8D92-2092CDA9DD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EA0C827-EB3F-4CE7-91C8-7900E88AC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A382972-B9E4-4ACE-8856-7F8746064577}" type="slidenum">
              <a:rPr lang="fr-FR" altLang="en-US" smtClean="0">
                <a:solidFill>
                  <a:srgbClr val="000000"/>
                </a:solidFill>
                <a:latin typeface="Arial" panose="020B0604020202020204" pitchFamily="34" charset="0"/>
              </a:rPr>
              <a:pPr/>
              <a:t>4</a:t>
            </a:fld>
            <a:endParaRPr lang="fr-FR" altLang="en-US">
              <a:solidFill>
                <a:srgbClr val="000000"/>
              </a:solidFill>
              <a:latin typeface="Arial" panose="020B0604020202020204" pitchFamily="34" charset="0"/>
            </a:endParaRPr>
          </a:p>
        </p:txBody>
      </p:sp>
      <p:sp>
        <p:nvSpPr>
          <p:cNvPr id="26627" name="Rectangle 2">
            <a:extLst>
              <a:ext uri="{FF2B5EF4-FFF2-40B4-BE49-F238E27FC236}">
                <a16:creationId xmlns:a16="http://schemas.microsoft.com/office/drawing/2014/main" id="{3DB39647-F4E0-4E10-933B-C0E5B72CDB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E821857C-F970-4BE3-A326-DC6C46CA39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5E44CF9-95DE-4E6B-843C-739200724C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2FDBB9-2E31-4307-AF9A-37B582042E72}" type="slidenum">
              <a:rPr lang="fr-FR" altLang="en-US" smtClean="0">
                <a:solidFill>
                  <a:srgbClr val="000000"/>
                </a:solidFill>
                <a:latin typeface="Arial" panose="020B0604020202020204" pitchFamily="34" charset="0"/>
              </a:rPr>
              <a:pPr/>
              <a:t>5</a:t>
            </a:fld>
            <a:endParaRPr lang="fr-FR" altLang="en-US">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33B90BAF-94C8-4183-9651-4856EDB849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6A5827EF-7AAE-4041-A340-E6A3229E5A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ECD49AC-F3B7-49A6-A1F7-E7187D72F2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FEBE35-BB7A-46F9-8174-C966E9958F20}" type="slidenum">
              <a:rPr lang="fr-FR" altLang="nl-BE" smtClean="0">
                <a:solidFill>
                  <a:srgbClr val="000000"/>
                </a:solidFill>
                <a:latin typeface="Arial" panose="020B0604020202020204" pitchFamily="34" charset="0"/>
              </a:rPr>
              <a:pPr/>
              <a:t>6</a:t>
            </a:fld>
            <a:endParaRPr lang="fr-FR" altLang="nl-BE">
              <a:solidFill>
                <a:srgbClr val="000000"/>
              </a:solidFill>
              <a:latin typeface="Arial" panose="020B0604020202020204" pitchFamily="34" charset="0"/>
            </a:endParaRPr>
          </a:p>
        </p:txBody>
      </p:sp>
      <p:sp>
        <p:nvSpPr>
          <p:cNvPr id="31747" name="Rectangle 2">
            <a:extLst>
              <a:ext uri="{FF2B5EF4-FFF2-40B4-BE49-F238E27FC236}">
                <a16:creationId xmlns:a16="http://schemas.microsoft.com/office/drawing/2014/main" id="{5CEB3EB6-DAC6-439E-A2BE-E1418B02C2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C97CF937-5028-4175-A866-346CBE67AB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CAF4038-EC55-443B-99D1-AD161DE15A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4EE301-DD08-489F-91FB-DF5D18BE9241}" type="slidenum">
              <a:rPr lang="fr-FR" altLang="en-US" smtClean="0">
                <a:solidFill>
                  <a:srgbClr val="000000"/>
                </a:solidFill>
                <a:latin typeface="Arial" panose="020B0604020202020204" pitchFamily="34" charset="0"/>
              </a:rPr>
              <a:pPr/>
              <a:t>7</a:t>
            </a:fld>
            <a:endParaRPr lang="fr-FR" altLang="en-US">
              <a:solidFill>
                <a:srgbClr val="000000"/>
              </a:solidFill>
              <a:latin typeface="Arial" panose="020B0604020202020204" pitchFamily="34" charset="0"/>
            </a:endParaRPr>
          </a:p>
        </p:txBody>
      </p:sp>
      <p:sp>
        <p:nvSpPr>
          <p:cNvPr id="33795" name="Rectangle 2">
            <a:extLst>
              <a:ext uri="{FF2B5EF4-FFF2-40B4-BE49-F238E27FC236}">
                <a16:creationId xmlns:a16="http://schemas.microsoft.com/office/drawing/2014/main" id="{005C66D0-4D31-4747-8E87-4A4103E1AD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09535F6D-F7F8-4AE2-8688-849A589155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E084F81-D884-4BA7-8B45-590E28E800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59FA86B-50B6-421B-9CFE-30A5CC840EC0}" type="slidenum">
              <a:rPr lang="fr-FR" altLang="nl-BE" smtClean="0">
                <a:solidFill>
                  <a:srgbClr val="000000"/>
                </a:solidFill>
                <a:latin typeface="Arial" panose="020B0604020202020204" pitchFamily="34" charset="0"/>
              </a:rPr>
              <a:pPr/>
              <a:t>8</a:t>
            </a:fld>
            <a:endParaRPr lang="fr-FR" altLang="nl-BE">
              <a:solidFill>
                <a:srgbClr val="000000"/>
              </a:solidFill>
              <a:latin typeface="Arial" panose="020B0604020202020204" pitchFamily="34" charset="0"/>
            </a:endParaRPr>
          </a:p>
        </p:txBody>
      </p:sp>
      <p:sp>
        <p:nvSpPr>
          <p:cNvPr id="35843" name="Rectangle 2">
            <a:extLst>
              <a:ext uri="{FF2B5EF4-FFF2-40B4-BE49-F238E27FC236}">
                <a16:creationId xmlns:a16="http://schemas.microsoft.com/office/drawing/2014/main" id="{C5EDA1A1-549D-4D88-9B01-9D9D9E162A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3A97C2FE-DE41-46FB-AA0E-17CCC5C871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2E0A5AB-5048-4AC2-9919-4259BC00C5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15395FE-1110-430A-BA8A-9C95CE198F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7892" name="Slide Number Placeholder 3">
            <a:extLst>
              <a:ext uri="{FF2B5EF4-FFF2-40B4-BE49-F238E27FC236}">
                <a16:creationId xmlns:a16="http://schemas.microsoft.com/office/drawing/2014/main" id="{80FBF870-1921-488F-BD20-8585FB4132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766A390-7FF0-48F3-9108-B6D961C24CC0}" type="slidenum">
              <a:rPr lang="en-GB" altLang="en-US" smtClean="0">
                <a:solidFill>
                  <a:srgbClr val="000000"/>
                </a:solidFill>
              </a:rPr>
              <a:pPr/>
              <a:t>9</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05115DD-8E82-43C3-9847-CEA84E78167A}"/>
              </a:ext>
            </a:extLst>
          </p:cNvPr>
          <p:cNvSpPr>
            <a:spLocks noGrp="1"/>
          </p:cNvSpPr>
          <p:nvPr>
            <p:ph type="dt" sz="half" idx="10"/>
          </p:nvPr>
        </p:nvSpPr>
        <p:spPr/>
        <p:txBody>
          <a:bodyPr/>
          <a:lstStyle>
            <a:lvl1pPr>
              <a:defRPr/>
            </a:lvl1pPr>
          </a:lstStyle>
          <a:p>
            <a:pPr>
              <a:defRPr/>
            </a:pPr>
            <a:fld id="{47D16683-932B-4DAB-8A5E-910EDCC0B552}" type="datetimeFigureOut">
              <a:rPr lang="nl-BE"/>
              <a:pPr>
                <a:defRPr/>
              </a:pPr>
              <a:t>8/04/2020</a:t>
            </a:fld>
            <a:endParaRPr lang="nl-BE"/>
          </a:p>
        </p:txBody>
      </p:sp>
      <p:sp>
        <p:nvSpPr>
          <p:cNvPr id="5" name="Footer Placeholder 4">
            <a:extLst>
              <a:ext uri="{FF2B5EF4-FFF2-40B4-BE49-F238E27FC236}">
                <a16:creationId xmlns:a16="http://schemas.microsoft.com/office/drawing/2014/main" id="{87BE236C-FEAD-4C66-B914-9BF9BF56B2CC}"/>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14461793-EBC2-45D2-A75B-43D8FFD75F3D}"/>
              </a:ext>
            </a:extLst>
          </p:cNvPr>
          <p:cNvSpPr>
            <a:spLocks noGrp="1"/>
          </p:cNvSpPr>
          <p:nvPr>
            <p:ph type="sldNum" sz="quarter" idx="12"/>
          </p:nvPr>
        </p:nvSpPr>
        <p:spPr/>
        <p:txBody>
          <a:bodyPr/>
          <a:lstStyle>
            <a:lvl1pPr>
              <a:defRPr/>
            </a:lvl1pPr>
          </a:lstStyle>
          <a:p>
            <a:pPr>
              <a:defRPr/>
            </a:pPr>
            <a:fld id="{C3AFBF64-641F-4356-B194-0809D0CF4F64}" type="slidenum">
              <a:rPr lang="nl-BE" altLang="en-US"/>
              <a:pPr>
                <a:defRPr/>
              </a:pPr>
              <a:t>‹#›</a:t>
            </a:fld>
            <a:endParaRPr lang="nl-BE" altLang="en-US"/>
          </a:p>
        </p:txBody>
      </p:sp>
    </p:spTree>
    <p:extLst>
      <p:ext uri="{BB962C8B-B14F-4D97-AF65-F5344CB8AC3E}">
        <p14:creationId xmlns:p14="http://schemas.microsoft.com/office/powerpoint/2010/main" val="411305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55592B-DEA8-4FE8-8C8B-265C3D776AB6}"/>
              </a:ext>
            </a:extLst>
          </p:cNvPr>
          <p:cNvSpPr>
            <a:spLocks noGrp="1"/>
          </p:cNvSpPr>
          <p:nvPr>
            <p:ph type="dt" sz="half" idx="10"/>
          </p:nvPr>
        </p:nvSpPr>
        <p:spPr/>
        <p:txBody>
          <a:bodyPr/>
          <a:lstStyle>
            <a:lvl1pPr>
              <a:defRPr/>
            </a:lvl1pPr>
          </a:lstStyle>
          <a:p>
            <a:pPr>
              <a:defRPr/>
            </a:pPr>
            <a:fld id="{3CC9859A-2BB5-46DE-87B3-EC8317E04323}" type="datetimeFigureOut">
              <a:rPr lang="nl-BE"/>
              <a:pPr>
                <a:defRPr/>
              </a:pPr>
              <a:t>8/04/2020</a:t>
            </a:fld>
            <a:endParaRPr lang="nl-BE"/>
          </a:p>
        </p:txBody>
      </p:sp>
      <p:sp>
        <p:nvSpPr>
          <p:cNvPr id="5" name="Footer Placeholder 4">
            <a:extLst>
              <a:ext uri="{FF2B5EF4-FFF2-40B4-BE49-F238E27FC236}">
                <a16:creationId xmlns:a16="http://schemas.microsoft.com/office/drawing/2014/main" id="{BB72F4DC-2614-45CE-B614-6B1DE0ABC3A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05398D2-7BCD-45C1-93DA-8EADC334BA9F}"/>
              </a:ext>
            </a:extLst>
          </p:cNvPr>
          <p:cNvSpPr>
            <a:spLocks noGrp="1"/>
          </p:cNvSpPr>
          <p:nvPr>
            <p:ph type="sldNum" sz="quarter" idx="12"/>
          </p:nvPr>
        </p:nvSpPr>
        <p:spPr/>
        <p:txBody>
          <a:bodyPr/>
          <a:lstStyle>
            <a:lvl1pPr>
              <a:defRPr/>
            </a:lvl1pPr>
          </a:lstStyle>
          <a:p>
            <a:pPr>
              <a:defRPr/>
            </a:pPr>
            <a:fld id="{BF4DE9F8-B6D8-4455-A99B-C192C3E6C4B3}" type="slidenum">
              <a:rPr lang="nl-BE" altLang="en-US"/>
              <a:pPr>
                <a:defRPr/>
              </a:pPr>
              <a:t>‹#›</a:t>
            </a:fld>
            <a:endParaRPr lang="nl-BE" altLang="en-US"/>
          </a:p>
        </p:txBody>
      </p:sp>
    </p:spTree>
    <p:extLst>
      <p:ext uri="{BB962C8B-B14F-4D97-AF65-F5344CB8AC3E}">
        <p14:creationId xmlns:p14="http://schemas.microsoft.com/office/powerpoint/2010/main" val="6827232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6CD000-8197-4866-9F3C-501621E6D109}"/>
              </a:ext>
            </a:extLst>
          </p:cNvPr>
          <p:cNvSpPr>
            <a:spLocks noGrp="1"/>
          </p:cNvSpPr>
          <p:nvPr>
            <p:ph type="dt" sz="half" idx="10"/>
          </p:nvPr>
        </p:nvSpPr>
        <p:spPr/>
        <p:txBody>
          <a:bodyPr/>
          <a:lstStyle>
            <a:lvl1pPr>
              <a:defRPr/>
            </a:lvl1pPr>
          </a:lstStyle>
          <a:p>
            <a:pPr>
              <a:defRPr/>
            </a:pPr>
            <a:fld id="{61F06F9E-2B30-4F0B-84CD-21F8A1E7951B}" type="datetimeFigureOut">
              <a:rPr lang="nl-BE"/>
              <a:pPr>
                <a:defRPr/>
              </a:pPr>
              <a:t>8/04/2020</a:t>
            </a:fld>
            <a:endParaRPr lang="nl-BE"/>
          </a:p>
        </p:txBody>
      </p:sp>
      <p:sp>
        <p:nvSpPr>
          <p:cNvPr id="5" name="Footer Placeholder 4">
            <a:extLst>
              <a:ext uri="{FF2B5EF4-FFF2-40B4-BE49-F238E27FC236}">
                <a16:creationId xmlns:a16="http://schemas.microsoft.com/office/drawing/2014/main" id="{2DE4904E-824A-4A69-9D81-058A9A8F5D8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46F4ADB-8BB1-4ECE-98CD-8BD61AC06708}"/>
              </a:ext>
            </a:extLst>
          </p:cNvPr>
          <p:cNvSpPr>
            <a:spLocks noGrp="1"/>
          </p:cNvSpPr>
          <p:nvPr>
            <p:ph type="sldNum" sz="quarter" idx="12"/>
          </p:nvPr>
        </p:nvSpPr>
        <p:spPr/>
        <p:txBody>
          <a:bodyPr/>
          <a:lstStyle>
            <a:lvl1pPr>
              <a:defRPr/>
            </a:lvl1pPr>
          </a:lstStyle>
          <a:p>
            <a:pPr>
              <a:defRPr/>
            </a:pPr>
            <a:fld id="{5E3EBE21-0F91-460B-9A11-16DD6FA396A3}" type="slidenum">
              <a:rPr lang="nl-BE" altLang="en-US"/>
              <a:pPr>
                <a:defRPr/>
              </a:pPr>
              <a:t>‹#›</a:t>
            </a:fld>
            <a:endParaRPr lang="nl-BE" altLang="en-US"/>
          </a:p>
        </p:txBody>
      </p:sp>
    </p:spTree>
    <p:extLst>
      <p:ext uri="{BB962C8B-B14F-4D97-AF65-F5344CB8AC3E}">
        <p14:creationId xmlns:p14="http://schemas.microsoft.com/office/powerpoint/2010/main" val="18500192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087E10-D161-4311-B196-A1C237354AAC}"/>
              </a:ext>
            </a:extLst>
          </p:cNvPr>
          <p:cNvSpPr>
            <a:spLocks noGrp="1"/>
          </p:cNvSpPr>
          <p:nvPr>
            <p:ph type="dt" sz="half" idx="10"/>
          </p:nvPr>
        </p:nvSpPr>
        <p:spPr/>
        <p:txBody>
          <a:bodyPr/>
          <a:lstStyle>
            <a:lvl1pPr>
              <a:defRPr/>
            </a:lvl1pPr>
          </a:lstStyle>
          <a:p>
            <a:pPr>
              <a:defRPr/>
            </a:pPr>
            <a:fld id="{6A00A5FC-CBAE-4BA1-9B81-3C83FDEC5FDD}" type="datetimeFigureOut">
              <a:rPr lang="nl-BE"/>
              <a:pPr>
                <a:defRPr/>
              </a:pPr>
              <a:t>8/04/2020</a:t>
            </a:fld>
            <a:endParaRPr lang="nl-BE"/>
          </a:p>
        </p:txBody>
      </p:sp>
      <p:sp>
        <p:nvSpPr>
          <p:cNvPr id="5" name="Footer Placeholder 4">
            <a:extLst>
              <a:ext uri="{FF2B5EF4-FFF2-40B4-BE49-F238E27FC236}">
                <a16:creationId xmlns:a16="http://schemas.microsoft.com/office/drawing/2014/main" id="{5A592EBB-9942-4CD3-AFE8-B979E64DE01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34623E6E-F7B3-4308-A6C5-42C4F80476E7}"/>
              </a:ext>
            </a:extLst>
          </p:cNvPr>
          <p:cNvSpPr>
            <a:spLocks noGrp="1"/>
          </p:cNvSpPr>
          <p:nvPr>
            <p:ph type="sldNum" sz="quarter" idx="12"/>
          </p:nvPr>
        </p:nvSpPr>
        <p:spPr/>
        <p:txBody>
          <a:bodyPr/>
          <a:lstStyle>
            <a:lvl1pPr>
              <a:defRPr/>
            </a:lvl1pPr>
          </a:lstStyle>
          <a:p>
            <a:pPr>
              <a:defRPr/>
            </a:pPr>
            <a:fld id="{C0E320D8-932E-4ABB-B2E1-A480081599AE}" type="slidenum">
              <a:rPr lang="nl-BE" altLang="en-US"/>
              <a:pPr>
                <a:defRPr/>
              </a:pPr>
              <a:t>‹#›</a:t>
            </a:fld>
            <a:endParaRPr lang="nl-BE" altLang="en-US"/>
          </a:p>
        </p:txBody>
      </p:sp>
    </p:spTree>
    <p:extLst>
      <p:ext uri="{BB962C8B-B14F-4D97-AF65-F5344CB8AC3E}">
        <p14:creationId xmlns:p14="http://schemas.microsoft.com/office/powerpoint/2010/main" val="32431508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EE43FB4-E28A-4CCE-AC95-EB10C6F64F3D}"/>
              </a:ext>
            </a:extLst>
          </p:cNvPr>
          <p:cNvSpPr>
            <a:spLocks noGrp="1"/>
          </p:cNvSpPr>
          <p:nvPr>
            <p:ph type="dt" sz="half" idx="10"/>
          </p:nvPr>
        </p:nvSpPr>
        <p:spPr/>
        <p:txBody>
          <a:bodyPr/>
          <a:lstStyle>
            <a:lvl1pPr>
              <a:defRPr/>
            </a:lvl1pPr>
          </a:lstStyle>
          <a:p>
            <a:pPr>
              <a:defRPr/>
            </a:pPr>
            <a:fld id="{05F94BAA-3784-4A2E-9E3A-84279D10B63E}" type="datetimeFigureOut">
              <a:rPr lang="nl-BE"/>
              <a:pPr>
                <a:defRPr/>
              </a:pPr>
              <a:t>8/04/2020</a:t>
            </a:fld>
            <a:endParaRPr lang="nl-BE"/>
          </a:p>
        </p:txBody>
      </p:sp>
      <p:sp>
        <p:nvSpPr>
          <p:cNvPr id="5" name="Footer Placeholder 4">
            <a:extLst>
              <a:ext uri="{FF2B5EF4-FFF2-40B4-BE49-F238E27FC236}">
                <a16:creationId xmlns:a16="http://schemas.microsoft.com/office/drawing/2014/main" id="{AD6723F0-55FE-4267-A704-95399FBD580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BC560624-814C-47FD-86E9-AAC25B2233DA}"/>
              </a:ext>
            </a:extLst>
          </p:cNvPr>
          <p:cNvSpPr>
            <a:spLocks noGrp="1"/>
          </p:cNvSpPr>
          <p:nvPr>
            <p:ph type="sldNum" sz="quarter" idx="12"/>
          </p:nvPr>
        </p:nvSpPr>
        <p:spPr/>
        <p:txBody>
          <a:bodyPr/>
          <a:lstStyle>
            <a:lvl1pPr>
              <a:defRPr/>
            </a:lvl1pPr>
          </a:lstStyle>
          <a:p>
            <a:pPr>
              <a:defRPr/>
            </a:pPr>
            <a:fld id="{E92EEC32-BFA8-4CE1-954D-5C90770DE8EA}" type="slidenum">
              <a:rPr lang="nl-BE" altLang="en-US"/>
              <a:pPr>
                <a:defRPr/>
              </a:pPr>
              <a:t>‹#›</a:t>
            </a:fld>
            <a:endParaRPr lang="nl-BE" altLang="en-US"/>
          </a:p>
        </p:txBody>
      </p:sp>
    </p:spTree>
    <p:extLst>
      <p:ext uri="{BB962C8B-B14F-4D97-AF65-F5344CB8AC3E}">
        <p14:creationId xmlns:p14="http://schemas.microsoft.com/office/powerpoint/2010/main" val="18280238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43403C-CFF7-4B95-863E-B36C4813B140}"/>
              </a:ext>
            </a:extLst>
          </p:cNvPr>
          <p:cNvSpPr>
            <a:spLocks noGrp="1"/>
          </p:cNvSpPr>
          <p:nvPr>
            <p:ph type="dt" sz="half" idx="10"/>
          </p:nvPr>
        </p:nvSpPr>
        <p:spPr/>
        <p:txBody>
          <a:bodyPr/>
          <a:lstStyle>
            <a:lvl1pPr>
              <a:defRPr/>
            </a:lvl1pPr>
          </a:lstStyle>
          <a:p>
            <a:pPr>
              <a:defRPr/>
            </a:pPr>
            <a:fld id="{B0BA38F2-CADF-4AC0-BF9C-78E87483AEB5}" type="datetimeFigureOut">
              <a:rPr lang="nl-BE"/>
              <a:pPr>
                <a:defRPr/>
              </a:pPr>
              <a:t>8/04/2020</a:t>
            </a:fld>
            <a:endParaRPr lang="nl-BE"/>
          </a:p>
        </p:txBody>
      </p:sp>
      <p:sp>
        <p:nvSpPr>
          <p:cNvPr id="5" name="Footer Placeholder 4">
            <a:extLst>
              <a:ext uri="{FF2B5EF4-FFF2-40B4-BE49-F238E27FC236}">
                <a16:creationId xmlns:a16="http://schemas.microsoft.com/office/drawing/2014/main" id="{B77C7479-27F8-4D10-BA9E-841C7D48B17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D268276-2535-477E-9FA5-DFEF33ED7E66}"/>
              </a:ext>
            </a:extLst>
          </p:cNvPr>
          <p:cNvSpPr>
            <a:spLocks noGrp="1"/>
          </p:cNvSpPr>
          <p:nvPr>
            <p:ph type="sldNum" sz="quarter" idx="12"/>
          </p:nvPr>
        </p:nvSpPr>
        <p:spPr/>
        <p:txBody>
          <a:bodyPr/>
          <a:lstStyle>
            <a:lvl1pPr>
              <a:defRPr/>
            </a:lvl1pPr>
          </a:lstStyle>
          <a:p>
            <a:pPr>
              <a:defRPr/>
            </a:pPr>
            <a:fld id="{D8F01A8C-064E-434F-85DE-948D3FED9568}" type="slidenum">
              <a:rPr lang="nl-BE" altLang="en-US"/>
              <a:pPr>
                <a:defRPr/>
              </a:pPr>
              <a:t>‹#›</a:t>
            </a:fld>
            <a:endParaRPr lang="nl-BE" altLang="en-US"/>
          </a:p>
        </p:txBody>
      </p:sp>
    </p:spTree>
    <p:extLst>
      <p:ext uri="{BB962C8B-B14F-4D97-AF65-F5344CB8AC3E}">
        <p14:creationId xmlns:p14="http://schemas.microsoft.com/office/powerpoint/2010/main" val="38611986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84109-0C83-4D7C-9BEE-C5E8954EDF65}"/>
              </a:ext>
            </a:extLst>
          </p:cNvPr>
          <p:cNvSpPr>
            <a:spLocks noGrp="1"/>
          </p:cNvSpPr>
          <p:nvPr>
            <p:ph type="dt" sz="half" idx="10"/>
          </p:nvPr>
        </p:nvSpPr>
        <p:spPr/>
        <p:txBody>
          <a:bodyPr/>
          <a:lstStyle>
            <a:lvl1pPr>
              <a:defRPr/>
            </a:lvl1pPr>
          </a:lstStyle>
          <a:p>
            <a:pPr>
              <a:defRPr/>
            </a:pPr>
            <a:fld id="{15490C25-3932-4C46-B7C0-6E8F240857D1}" type="datetimeFigureOut">
              <a:rPr lang="nl-BE"/>
              <a:pPr>
                <a:defRPr/>
              </a:pPr>
              <a:t>8/04/2020</a:t>
            </a:fld>
            <a:endParaRPr lang="nl-BE"/>
          </a:p>
        </p:txBody>
      </p:sp>
      <p:sp>
        <p:nvSpPr>
          <p:cNvPr id="5" name="Footer Placeholder 4">
            <a:extLst>
              <a:ext uri="{FF2B5EF4-FFF2-40B4-BE49-F238E27FC236}">
                <a16:creationId xmlns:a16="http://schemas.microsoft.com/office/drawing/2014/main" id="{AA9BD59D-C2E7-40ED-8EB0-2EFFB54F9A0B}"/>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689485F-1A69-4FFC-875C-5336AF698C33}"/>
              </a:ext>
            </a:extLst>
          </p:cNvPr>
          <p:cNvSpPr>
            <a:spLocks noGrp="1"/>
          </p:cNvSpPr>
          <p:nvPr>
            <p:ph type="sldNum" sz="quarter" idx="12"/>
          </p:nvPr>
        </p:nvSpPr>
        <p:spPr/>
        <p:txBody>
          <a:bodyPr/>
          <a:lstStyle>
            <a:lvl1pPr>
              <a:defRPr/>
            </a:lvl1pPr>
          </a:lstStyle>
          <a:p>
            <a:pPr>
              <a:defRPr/>
            </a:pPr>
            <a:fld id="{07BA9CBF-E87A-497F-A9D0-3F90DA0DB386}" type="slidenum">
              <a:rPr lang="nl-BE" altLang="en-US"/>
              <a:pPr>
                <a:defRPr/>
              </a:pPr>
              <a:t>‹#›</a:t>
            </a:fld>
            <a:endParaRPr lang="nl-BE" altLang="en-US"/>
          </a:p>
        </p:txBody>
      </p:sp>
    </p:spTree>
    <p:extLst>
      <p:ext uri="{BB962C8B-B14F-4D97-AF65-F5344CB8AC3E}">
        <p14:creationId xmlns:p14="http://schemas.microsoft.com/office/powerpoint/2010/main" val="226794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E7F2446-54EC-4FF8-8B43-BA55ACB0384F}"/>
              </a:ext>
            </a:extLst>
          </p:cNvPr>
          <p:cNvSpPr>
            <a:spLocks noGrp="1"/>
          </p:cNvSpPr>
          <p:nvPr>
            <p:ph type="dt" sz="half" idx="10"/>
          </p:nvPr>
        </p:nvSpPr>
        <p:spPr/>
        <p:txBody>
          <a:bodyPr/>
          <a:lstStyle>
            <a:lvl1pPr>
              <a:defRPr/>
            </a:lvl1pPr>
          </a:lstStyle>
          <a:p>
            <a:pPr>
              <a:defRPr/>
            </a:pPr>
            <a:fld id="{69160249-AD53-4D17-A5A4-53818698BDCF}" type="datetimeFigureOut">
              <a:rPr lang="nl-BE"/>
              <a:pPr>
                <a:defRPr/>
              </a:pPr>
              <a:t>8/04/2020</a:t>
            </a:fld>
            <a:endParaRPr lang="nl-BE"/>
          </a:p>
        </p:txBody>
      </p:sp>
      <p:sp>
        <p:nvSpPr>
          <p:cNvPr id="6" name="Footer Placeholder 4">
            <a:extLst>
              <a:ext uri="{FF2B5EF4-FFF2-40B4-BE49-F238E27FC236}">
                <a16:creationId xmlns:a16="http://schemas.microsoft.com/office/drawing/2014/main" id="{CA158EF1-3D92-443A-8392-62B6A5649EAC}"/>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602F56EB-147C-4431-A530-907AEDC358FC}"/>
              </a:ext>
            </a:extLst>
          </p:cNvPr>
          <p:cNvSpPr>
            <a:spLocks noGrp="1"/>
          </p:cNvSpPr>
          <p:nvPr>
            <p:ph type="sldNum" sz="quarter" idx="12"/>
          </p:nvPr>
        </p:nvSpPr>
        <p:spPr/>
        <p:txBody>
          <a:bodyPr/>
          <a:lstStyle>
            <a:lvl1pPr>
              <a:defRPr/>
            </a:lvl1pPr>
          </a:lstStyle>
          <a:p>
            <a:pPr>
              <a:defRPr/>
            </a:pPr>
            <a:fld id="{2D0B90AE-E957-4488-9F2C-3F78702844FC}" type="slidenum">
              <a:rPr lang="nl-BE" altLang="en-US"/>
              <a:pPr>
                <a:defRPr/>
              </a:pPr>
              <a:t>‹#›</a:t>
            </a:fld>
            <a:endParaRPr lang="nl-BE" altLang="en-US"/>
          </a:p>
        </p:txBody>
      </p:sp>
    </p:spTree>
    <p:extLst>
      <p:ext uri="{BB962C8B-B14F-4D97-AF65-F5344CB8AC3E}">
        <p14:creationId xmlns:p14="http://schemas.microsoft.com/office/powerpoint/2010/main" val="4194371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EA6D243-DC13-4796-A84C-9724B918931D}"/>
              </a:ext>
            </a:extLst>
          </p:cNvPr>
          <p:cNvSpPr>
            <a:spLocks noGrp="1"/>
          </p:cNvSpPr>
          <p:nvPr>
            <p:ph type="dt" sz="half" idx="10"/>
          </p:nvPr>
        </p:nvSpPr>
        <p:spPr/>
        <p:txBody>
          <a:bodyPr/>
          <a:lstStyle>
            <a:lvl1pPr>
              <a:defRPr/>
            </a:lvl1pPr>
          </a:lstStyle>
          <a:p>
            <a:pPr>
              <a:defRPr/>
            </a:pPr>
            <a:fld id="{85E24F47-4F81-4AE2-BE68-B3AC927674EB}" type="datetimeFigureOut">
              <a:rPr lang="nl-BE"/>
              <a:pPr>
                <a:defRPr/>
              </a:pPr>
              <a:t>8/04/2020</a:t>
            </a:fld>
            <a:endParaRPr lang="nl-BE"/>
          </a:p>
        </p:txBody>
      </p:sp>
      <p:sp>
        <p:nvSpPr>
          <p:cNvPr id="8" name="Footer Placeholder 4">
            <a:extLst>
              <a:ext uri="{FF2B5EF4-FFF2-40B4-BE49-F238E27FC236}">
                <a16:creationId xmlns:a16="http://schemas.microsoft.com/office/drawing/2014/main" id="{AF31E819-DE95-46DA-B31F-089E5E5D306D}"/>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47F65061-1A1B-4986-9F20-359BD275DE62}"/>
              </a:ext>
            </a:extLst>
          </p:cNvPr>
          <p:cNvSpPr>
            <a:spLocks noGrp="1"/>
          </p:cNvSpPr>
          <p:nvPr>
            <p:ph type="sldNum" sz="quarter" idx="12"/>
          </p:nvPr>
        </p:nvSpPr>
        <p:spPr/>
        <p:txBody>
          <a:bodyPr/>
          <a:lstStyle>
            <a:lvl1pPr>
              <a:defRPr/>
            </a:lvl1pPr>
          </a:lstStyle>
          <a:p>
            <a:pPr>
              <a:defRPr/>
            </a:pPr>
            <a:fld id="{66AB74D0-1E00-4748-8F2A-CD45E3E9519E}" type="slidenum">
              <a:rPr lang="nl-BE" altLang="en-US"/>
              <a:pPr>
                <a:defRPr/>
              </a:pPr>
              <a:t>‹#›</a:t>
            </a:fld>
            <a:endParaRPr lang="nl-BE" altLang="en-US"/>
          </a:p>
        </p:txBody>
      </p:sp>
    </p:spTree>
    <p:extLst>
      <p:ext uri="{BB962C8B-B14F-4D97-AF65-F5344CB8AC3E}">
        <p14:creationId xmlns:p14="http://schemas.microsoft.com/office/powerpoint/2010/main" val="42781192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3C2E271-65AF-4E4D-AD0B-F70F32DC6B1D}"/>
              </a:ext>
            </a:extLst>
          </p:cNvPr>
          <p:cNvSpPr>
            <a:spLocks noGrp="1"/>
          </p:cNvSpPr>
          <p:nvPr>
            <p:ph type="dt" sz="half" idx="10"/>
          </p:nvPr>
        </p:nvSpPr>
        <p:spPr/>
        <p:txBody>
          <a:bodyPr/>
          <a:lstStyle>
            <a:lvl1pPr>
              <a:defRPr/>
            </a:lvl1pPr>
          </a:lstStyle>
          <a:p>
            <a:pPr>
              <a:defRPr/>
            </a:pPr>
            <a:fld id="{876E7FB8-EB99-47D7-9C31-CA69ACD72AD2}" type="datetimeFigureOut">
              <a:rPr lang="nl-BE"/>
              <a:pPr>
                <a:defRPr/>
              </a:pPr>
              <a:t>8/04/2020</a:t>
            </a:fld>
            <a:endParaRPr lang="nl-BE"/>
          </a:p>
        </p:txBody>
      </p:sp>
      <p:sp>
        <p:nvSpPr>
          <p:cNvPr id="4" name="Footer Placeholder 4">
            <a:extLst>
              <a:ext uri="{FF2B5EF4-FFF2-40B4-BE49-F238E27FC236}">
                <a16:creationId xmlns:a16="http://schemas.microsoft.com/office/drawing/2014/main" id="{A532C9D8-D6B0-4C8F-B89E-56DAFFA3B625}"/>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CC9BB92E-0CE0-4242-A3E9-A76A3C541290}"/>
              </a:ext>
            </a:extLst>
          </p:cNvPr>
          <p:cNvSpPr>
            <a:spLocks noGrp="1"/>
          </p:cNvSpPr>
          <p:nvPr>
            <p:ph type="sldNum" sz="quarter" idx="12"/>
          </p:nvPr>
        </p:nvSpPr>
        <p:spPr/>
        <p:txBody>
          <a:bodyPr/>
          <a:lstStyle>
            <a:lvl1pPr>
              <a:defRPr/>
            </a:lvl1pPr>
          </a:lstStyle>
          <a:p>
            <a:pPr>
              <a:defRPr/>
            </a:pPr>
            <a:fld id="{2B1EFA20-D559-40A7-A9FA-ABE2503ED041}" type="slidenum">
              <a:rPr lang="nl-BE" altLang="en-US"/>
              <a:pPr>
                <a:defRPr/>
              </a:pPr>
              <a:t>‹#›</a:t>
            </a:fld>
            <a:endParaRPr lang="nl-BE" altLang="en-US"/>
          </a:p>
        </p:txBody>
      </p:sp>
    </p:spTree>
    <p:extLst>
      <p:ext uri="{BB962C8B-B14F-4D97-AF65-F5344CB8AC3E}">
        <p14:creationId xmlns:p14="http://schemas.microsoft.com/office/powerpoint/2010/main" val="20505679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E8B6450-F2BE-4E2F-9573-3339E0A3DF24}"/>
              </a:ext>
            </a:extLst>
          </p:cNvPr>
          <p:cNvSpPr>
            <a:spLocks noGrp="1"/>
          </p:cNvSpPr>
          <p:nvPr>
            <p:ph type="dt" sz="half" idx="10"/>
          </p:nvPr>
        </p:nvSpPr>
        <p:spPr/>
        <p:txBody>
          <a:bodyPr/>
          <a:lstStyle>
            <a:lvl1pPr>
              <a:defRPr/>
            </a:lvl1pPr>
          </a:lstStyle>
          <a:p>
            <a:pPr>
              <a:defRPr/>
            </a:pPr>
            <a:fld id="{D877C324-C85F-4F3E-AADA-E908CF1CFE69}" type="datetimeFigureOut">
              <a:rPr lang="nl-BE"/>
              <a:pPr>
                <a:defRPr/>
              </a:pPr>
              <a:t>8/04/2020</a:t>
            </a:fld>
            <a:endParaRPr lang="nl-BE"/>
          </a:p>
        </p:txBody>
      </p:sp>
      <p:sp>
        <p:nvSpPr>
          <p:cNvPr id="3" name="Footer Placeholder 4">
            <a:extLst>
              <a:ext uri="{FF2B5EF4-FFF2-40B4-BE49-F238E27FC236}">
                <a16:creationId xmlns:a16="http://schemas.microsoft.com/office/drawing/2014/main" id="{8EC0D88F-1A31-4D0B-9873-89C4767E025A}"/>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3B162B0A-DEC2-452E-8B2D-BEC0D9B45C6D}"/>
              </a:ext>
            </a:extLst>
          </p:cNvPr>
          <p:cNvSpPr>
            <a:spLocks noGrp="1"/>
          </p:cNvSpPr>
          <p:nvPr>
            <p:ph type="sldNum" sz="quarter" idx="12"/>
          </p:nvPr>
        </p:nvSpPr>
        <p:spPr/>
        <p:txBody>
          <a:bodyPr/>
          <a:lstStyle>
            <a:lvl1pPr>
              <a:defRPr/>
            </a:lvl1pPr>
          </a:lstStyle>
          <a:p>
            <a:pPr>
              <a:defRPr/>
            </a:pPr>
            <a:fld id="{398819C8-6888-4675-93CE-569CE49D4531}" type="slidenum">
              <a:rPr lang="nl-BE" altLang="en-US"/>
              <a:pPr>
                <a:defRPr/>
              </a:pPr>
              <a:t>‹#›</a:t>
            </a:fld>
            <a:endParaRPr lang="nl-BE" altLang="en-US"/>
          </a:p>
        </p:txBody>
      </p:sp>
    </p:spTree>
    <p:extLst>
      <p:ext uri="{BB962C8B-B14F-4D97-AF65-F5344CB8AC3E}">
        <p14:creationId xmlns:p14="http://schemas.microsoft.com/office/powerpoint/2010/main" val="27831143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68D0977-7D8F-49B6-9C6B-1BE68D391CB5}"/>
              </a:ext>
            </a:extLst>
          </p:cNvPr>
          <p:cNvSpPr>
            <a:spLocks noGrp="1"/>
          </p:cNvSpPr>
          <p:nvPr>
            <p:ph type="dt" sz="half" idx="10"/>
          </p:nvPr>
        </p:nvSpPr>
        <p:spPr/>
        <p:txBody>
          <a:bodyPr/>
          <a:lstStyle>
            <a:lvl1pPr>
              <a:defRPr/>
            </a:lvl1pPr>
          </a:lstStyle>
          <a:p>
            <a:pPr>
              <a:defRPr/>
            </a:pPr>
            <a:fld id="{2DAACCEB-3E63-4C73-88DB-AAE581A11B50}" type="datetimeFigureOut">
              <a:rPr lang="nl-BE"/>
              <a:pPr>
                <a:defRPr/>
              </a:pPr>
              <a:t>8/04/2020</a:t>
            </a:fld>
            <a:endParaRPr lang="nl-BE"/>
          </a:p>
        </p:txBody>
      </p:sp>
      <p:sp>
        <p:nvSpPr>
          <p:cNvPr id="6" name="Footer Placeholder 4">
            <a:extLst>
              <a:ext uri="{FF2B5EF4-FFF2-40B4-BE49-F238E27FC236}">
                <a16:creationId xmlns:a16="http://schemas.microsoft.com/office/drawing/2014/main" id="{B10E4CD9-D9CE-45FD-B301-8F7A7731B993}"/>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ED2F8AD-775B-4AAF-BCB9-D4734413F551}"/>
              </a:ext>
            </a:extLst>
          </p:cNvPr>
          <p:cNvSpPr>
            <a:spLocks noGrp="1"/>
          </p:cNvSpPr>
          <p:nvPr>
            <p:ph type="sldNum" sz="quarter" idx="12"/>
          </p:nvPr>
        </p:nvSpPr>
        <p:spPr/>
        <p:txBody>
          <a:bodyPr/>
          <a:lstStyle>
            <a:lvl1pPr>
              <a:defRPr/>
            </a:lvl1pPr>
          </a:lstStyle>
          <a:p>
            <a:pPr>
              <a:defRPr/>
            </a:pPr>
            <a:fld id="{7B67775E-D0BA-4F51-9F0A-3713F313876B}" type="slidenum">
              <a:rPr lang="nl-BE" altLang="en-US"/>
              <a:pPr>
                <a:defRPr/>
              </a:pPr>
              <a:t>‹#›</a:t>
            </a:fld>
            <a:endParaRPr lang="nl-BE" altLang="en-US"/>
          </a:p>
        </p:txBody>
      </p:sp>
    </p:spTree>
    <p:extLst>
      <p:ext uri="{BB962C8B-B14F-4D97-AF65-F5344CB8AC3E}">
        <p14:creationId xmlns:p14="http://schemas.microsoft.com/office/powerpoint/2010/main" val="145706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DE6101E-404F-4E64-9540-CD9626161093}"/>
              </a:ext>
            </a:extLst>
          </p:cNvPr>
          <p:cNvSpPr>
            <a:spLocks noGrp="1"/>
          </p:cNvSpPr>
          <p:nvPr>
            <p:ph type="dt" sz="half" idx="10"/>
          </p:nvPr>
        </p:nvSpPr>
        <p:spPr/>
        <p:txBody>
          <a:bodyPr/>
          <a:lstStyle>
            <a:lvl1pPr>
              <a:defRPr/>
            </a:lvl1pPr>
          </a:lstStyle>
          <a:p>
            <a:pPr>
              <a:defRPr/>
            </a:pPr>
            <a:fld id="{61347D41-7982-43B1-B7D0-5DEDBD49AA8F}" type="datetimeFigureOut">
              <a:rPr lang="nl-BE"/>
              <a:pPr>
                <a:defRPr/>
              </a:pPr>
              <a:t>8/04/2020</a:t>
            </a:fld>
            <a:endParaRPr lang="nl-BE"/>
          </a:p>
        </p:txBody>
      </p:sp>
      <p:sp>
        <p:nvSpPr>
          <p:cNvPr id="5" name="Footer Placeholder 4">
            <a:extLst>
              <a:ext uri="{FF2B5EF4-FFF2-40B4-BE49-F238E27FC236}">
                <a16:creationId xmlns:a16="http://schemas.microsoft.com/office/drawing/2014/main" id="{E2626A09-331D-417B-8CCD-A940BF032B21}"/>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35AA8B31-8464-4624-9535-071F1ECC18E1}"/>
              </a:ext>
            </a:extLst>
          </p:cNvPr>
          <p:cNvSpPr>
            <a:spLocks noGrp="1"/>
          </p:cNvSpPr>
          <p:nvPr>
            <p:ph type="sldNum" sz="quarter" idx="12"/>
          </p:nvPr>
        </p:nvSpPr>
        <p:spPr/>
        <p:txBody>
          <a:bodyPr/>
          <a:lstStyle>
            <a:lvl1pPr>
              <a:defRPr/>
            </a:lvl1pPr>
          </a:lstStyle>
          <a:p>
            <a:pPr>
              <a:defRPr/>
            </a:pPr>
            <a:fld id="{5F16BAC1-1E1E-493C-B97C-524751B28F4E}" type="slidenum">
              <a:rPr lang="nl-BE" altLang="en-US"/>
              <a:pPr>
                <a:defRPr/>
              </a:pPr>
              <a:t>‹#›</a:t>
            </a:fld>
            <a:endParaRPr lang="nl-BE" altLang="en-US"/>
          </a:p>
        </p:txBody>
      </p:sp>
    </p:spTree>
    <p:extLst>
      <p:ext uri="{BB962C8B-B14F-4D97-AF65-F5344CB8AC3E}">
        <p14:creationId xmlns:p14="http://schemas.microsoft.com/office/powerpoint/2010/main" val="13095633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744B93F-1E22-4C3C-8769-84964EDD6076}"/>
              </a:ext>
            </a:extLst>
          </p:cNvPr>
          <p:cNvSpPr>
            <a:spLocks noGrp="1"/>
          </p:cNvSpPr>
          <p:nvPr>
            <p:ph type="dt" sz="half" idx="10"/>
          </p:nvPr>
        </p:nvSpPr>
        <p:spPr/>
        <p:txBody>
          <a:bodyPr/>
          <a:lstStyle>
            <a:lvl1pPr>
              <a:defRPr/>
            </a:lvl1pPr>
          </a:lstStyle>
          <a:p>
            <a:pPr>
              <a:defRPr/>
            </a:pPr>
            <a:fld id="{FA925101-1B45-4905-A8B9-2280E8B5C443}" type="datetimeFigureOut">
              <a:rPr lang="nl-BE"/>
              <a:pPr>
                <a:defRPr/>
              </a:pPr>
              <a:t>8/04/2020</a:t>
            </a:fld>
            <a:endParaRPr lang="nl-BE"/>
          </a:p>
        </p:txBody>
      </p:sp>
      <p:sp>
        <p:nvSpPr>
          <p:cNvPr id="6" name="Footer Placeholder 4">
            <a:extLst>
              <a:ext uri="{FF2B5EF4-FFF2-40B4-BE49-F238E27FC236}">
                <a16:creationId xmlns:a16="http://schemas.microsoft.com/office/drawing/2014/main" id="{762201A0-4D4F-4D9A-B078-743A7680DFBE}"/>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E29A505-2BDD-4D70-8193-3D5245620C1A}"/>
              </a:ext>
            </a:extLst>
          </p:cNvPr>
          <p:cNvSpPr>
            <a:spLocks noGrp="1"/>
          </p:cNvSpPr>
          <p:nvPr>
            <p:ph type="sldNum" sz="quarter" idx="12"/>
          </p:nvPr>
        </p:nvSpPr>
        <p:spPr/>
        <p:txBody>
          <a:bodyPr/>
          <a:lstStyle>
            <a:lvl1pPr>
              <a:defRPr/>
            </a:lvl1pPr>
          </a:lstStyle>
          <a:p>
            <a:pPr>
              <a:defRPr/>
            </a:pPr>
            <a:fld id="{3E372ECF-36CC-4D3C-B845-36F053156798}" type="slidenum">
              <a:rPr lang="nl-BE" altLang="en-US"/>
              <a:pPr>
                <a:defRPr/>
              </a:pPr>
              <a:t>‹#›</a:t>
            </a:fld>
            <a:endParaRPr lang="nl-BE" altLang="en-US"/>
          </a:p>
        </p:txBody>
      </p:sp>
    </p:spTree>
    <p:extLst>
      <p:ext uri="{BB962C8B-B14F-4D97-AF65-F5344CB8AC3E}">
        <p14:creationId xmlns:p14="http://schemas.microsoft.com/office/powerpoint/2010/main" val="7087065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389CBE-E551-4EFC-82D6-F446E0F0D8EF}"/>
              </a:ext>
            </a:extLst>
          </p:cNvPr>
          <p:cNvSpPr>
            <a:spLocks noGrp="1"/>
          </p:cNvSpPr>
          <p:nvPr>
            <p:ph type="dt" sz="half" idx="10"/>
          </p:nvPr>
        </p:nvSpPr>
        <p:spPr/>
        <p:txBody>
          <a:bodyPr/>
          <a:lstStyle>
            <a:lvl1pPr>
              <a:defRPr/>
            </a:lvl1pPr>
          </a:lstStyle>
          <a:p>
            <a:pPr>
              <a:defRPr/>
            </a:pPr>
            <a:fld id="{54FB5FC8-3177-48B6-9644-598DD284BCB5}" type="datetimeFigureOut">
              <a:rPr lang="nl-BE"/>
              <a:pPr>
                <a:defRPr/>
              </a:pPr>
              <a:t>8/04/2020</a:t>
            </a:fld>
            <a:endParaRPr lang="nl-BE"/>
          </a:p>
        </p:txBody>
      </p:sp>
      <p:sp>
        <p:nvSpPr>
          <p:cNvPr id="5" name="Footer Placeholder 4">
            <a:extLst>
              <a:ext uri="{FF2B5EF4-FFF2-40B4-BE49-F238E27FC236}">
                <a16:creationId xmlns:a16="http://schemas.microsoft.com/office/drawing/2014/main" id="{F76D421F-E46B-4944-AF68-5AE035F31F33}"/>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6ACE1084-517C-4944-BB64-59E85D75EB9F}"/>
              </a:ext>
            </a:extLst>
          </p:cNvPr>
          <p:cNvSpPr>
            <a:spLocks noGrp="1"/>
          </p:cNvSpPr>
          <p:nvPr>
            <p:ph type="sldNum" sz="quarter" idx="12"/>
          </p:nvPr>
        </p:nvSpPr>
        <p:spPr/>
        <p:txBody>
          <a:bodyPr/>
          <a:lstStyle>
            <a:lvl1pPr>
              <a:defRPr/>
            </a:lvl1pPr>
          </a:lstStyle>
          <a:p>
            <a:pPr>
              <a:defRPr/>
            </a:pPr>
            <a:fld id="{36BA79C9-2445-49CE-8DA3-7BF3C1B1535E}" type="slidenum">
              <a:rPr lang="nl-BE" altLang="en-US"/>
              <a:pPr>
                <a:defRPr/>
              </a:pPr>
              <a:t>‹#›</a:t>
            </a:fld>
            <a:endParaRPr lang="nl-BE" altLang="en-US"/>
          </a:p>
        </p:txBody>
      </p:sp>
    </p:spTree>
    <p:extLst>
      <p:ext uri="{BB962C8B-B14F-4D97-AF65-F5344CB8AC3E}">
        <p14:creationId xmlns:p14="http://schemas.microsoft.com/office/powerpoint/2010/main" val="6802548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1F07417-50B4-41B3-A8B5-6DB30A35941E}"/>
              </a:ext>
            </a:extLst>
          </p:cNvPr>
          <p:cNvSpPr>
            <a:spLocks noGrp="1"/>
          </p:cNvSpPr>
          <p:nvPr>
            <p:ph type="dt" sz="half" idx="10"/>
          </p:nvPr>
        </p:nvSpPr>
        <p:spPr/>
        <p:txBody>
          <a:bodyPr/>
          <a:lstStyle>
            <a:lvl1pPr>
              <a:defRPr/>
            </a:lvl1pPr>
          </a:lstStyle>
          <a:p>
            <a:pPr>
              <a:defRPr/>
            </a:pPr>
            <a:fld id="{57C1ADBE-32E2-407E-BD91-09B2C1334705}" type="datetimeFigureOut">
              <a:rPr lang="nl-BE"/>
              <a:pPr>
                <a:defRPr/>
              </a:pPr>
              <a:t>8/04/2020</a:t>
            </a:fld>
            <a:endParaRPr lang="nl-BE"/>
          </a:p>
        </p:txBody>
      </p:sp>
      <p:sp>
        <p:nvSpPr>
          <p:cNvPr id="5" name="Footer Placeholder 4">
            <a:extLst>
              <a:ext uri="{FF2B5EF4-FFF2-40B4-BE49-F238E27FC236}">
                <a16:creationId xmlns:a16="http://schemas.microsoft.com/office/drawing/2014/main" id="{72C77B85-AE0A-4489-9797-B9C62019CD8E}"/>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9B81950-C076-4441-97CC-557F30220953}"/>
              </a:ext>
            </a:extLst>
          </p:cNvPr>
          <p:cNvSpPr>
            <a:spLocks noGrp="1"/>
          </p:cNvSpPr>
          <p:nvPr>
            <p:ph type="sldNum" sz="quarter" idx="12"/>
          </p:nvPr>
        </p:nvSpPr>
        <p:spPr/>
        <p:txBody>
          <a:bodyPr/>
          <a:lstStyle>
            <a:lvl1pPr>
              <a:defRPr/>
            </a:lvl1pPr>
          </a:lstStyle>
          <a:p>
            <a:pPr>
              <a:defRPr/>
            </a:pPr>
            <a:fld id="{60EB9DA0-420D-4899-A5DC-00497D3D2DA6}" type="slidenum">
              <a:rPr lang="nl-BE" altLang="en-US"/>
              <a:pPr>
                <a:defRPr/>
              </a:pPr>
              <a:t>‹#›</a:t>
            </a:fld>
            <a:endParaRPr lang="nl-BE" altLang="en-US"/>
          </a:p>
        </p:txBody>
      </p:sp>
    </p:spTree>
    <p:extLst>
      <p:ext uri="{BB962C8B-B14F-4D97-AF65-F5344CB8AC3E}">
        <p14:creationId xmlns:p14="http://schemas.microsoft.com/office/powerpoint/2010/main" val="4350189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0612249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394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22872123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6473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8981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9140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5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200439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1945095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223279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9378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90"/>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2977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924425"/>
          </a:xfrm>
        </p:spPr>
        <p:txBody>
          <a:bodyPr/>
          <a:lstStyle/>
          <a:p>
            <a:pPr lvl="0"/>
            <a:endParaRPr lang="en-US" noProof="0"/>
          </a:p>
        </p:txBody>
      </p:sp>
    </p:spTree>
    <p:extLst>
      <p:ext uri="{BB962C8B-B14F-4D97-AF65-F5344CB8AC3E}">
        <p14:creationId xmlns:p14="http://schemas.microsoft.com/office/powerpoint/2010/main" val="144593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031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9707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10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19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7584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60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823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6265ED-A2A2-4F21-A96A-66924FB75B4E}"/>
              </a:ext>
            </a:extLst>
          </p:cNvPr>
          <p:cNvSpPr>
            <a:spLocks noGrp="1"/>
          </p:cNvSpPr>
          <p:nvPr>
            <p:ph type="dt" sz="half" idx="10"/>
          </p:nvPr>
        </p:nvSpPr>
        <p:spPr/>
        <p:txBody>
          <a:bodyPr/>
          <a:lstStyle>
            <a:lvl1pPr>
              <a:defRPr/>
            </a:lvl1pPr>
          </a:lstStyle>
          <a:p>
            <a:pPr>
              <a:defRPr/>
            </a:pPr>
            <a:fld id="{A3E43949-7A8F-4199-85E8-1B28F7A6D84C}" type="datetimeFigureOut">
              <a:rPr lang="nl-BE"/>
              <a:pPr>
                <a:defRPr/>
              </a:pPr>
              <a:t>8/04/2020</a:t>
            </a:fld>
            <a:endParaRPr lang="nl-BE"/>
          </a:p>
        </p:txBody>
      </p:sp>
      <p:sp>
        <p:nvSpPr>
          <p:cNvPr id="5" name="Footer Placeholder 4">
            <a:extLst>
              <a:ext uri="{FF2B5EF4-FFF2-40B4-BE49-F238E27FC236}">
                <a16:creationId xmlns:a16="http://schemas.microsoft.com/office/drawing/2014/main" id="{D55584D8-AA6B-4204-A9A2-62F267472F0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4B3786AF-92F2-49A6-A920-20BFAF348DA2}"/>
              </a:ext>
            </a:extLst>
          </p:cNvPr>
          <p:cNvSpPr>
            <a:spLocks noGrp="1"/>
          </p:cNvSpPr>
          <p:nvPr>
            <p:ph type="sldNum" sz="quarter" idx="12"/>
          </p:nvPr>
        </p:nvSpPr>
        <p:spPr/>
        <p:txBody>
          <a:bodyPr/>
          <a:lstStyle>
            <a:lvl1pPr>
              <a:defRPr/>
            </a:lvl1pPr>
          </a:lstStyle>
          <a:p>
            <a:pPr>
              <a:defRPr/>
            </a:pPr>
            <a:fld id="{F9C0E4BE-7CA0-4DA6-8CED-8EA84324814B}" type="slidenum">
              <a:rPr lang="nl-BE" altLang="en-US"/>
              <a:pPr>
                <a:defRPr/>
              </a:pPr>
              <a:t>‹#›</a:t>
            </a:fld>
            <a:endParaRPr lang="nl-BE" altLang="en-US"/>
          </a:p>
        </p:txBody>
      </p:sp>
    </p:spTree>
    <p:extLst>
      <p:ext uri="{BB962C8B-B14F-4D97-AF65-F5344CB8AC3E}">
        <p14:creationId xmlns:p14="http://schemas.microsoft.com/office/powerpoint/2010/main" val="1534165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23787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890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847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a:p>
        </p:txBody>
      </p:sp>
    </p:spTree>
    <p:extLst>
      <p:ext uri="{BB962C8B-B14F-4D97-AF65-F5344CB8AC3E}">
        <p14:creationId xmlns:p14="http://schemas.microsoft.com/office/powerpoint/2010/main" val="3514637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72264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424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8269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585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031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400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98E3C2-83C5-41EE-AA09-83B72815CC5D}"/>
              </a:ext>
            </a:extLst>
          </p:cNvPr>
          <p:cNvSpPr>
            <a:spLocks noGrp="1"/>
          </p:cNvSpPr>
          <p:nvPr>
            <p:ph type="dt" sz="half" idx="10"/>
          </p:nvPr>
        </p:nvSpPr>
        <p:spPr/>
        <p:txBody>
          <a:bodyPr/>
          <a:lstStyle>
            <a:lvl1pPr>
              <a:defRPr/>
            </a:lvl1pPr>
          </a:lstStyle>
          <a:p>
            <a:pPr>
              <a:defRPr/>
            </a:pPr>
            <a:fld id="{9972E243-7324-48F9-99EB-DC1E7DF39059}" type="datetimeFigureOut">
              <a:rPr lang="nl-BE"/>
              <a:pPr>
                <a:defRPr/>
              </a:pPr>
              <a:t>8/04/2020</a:t>
            </a:fld>
            <a:endParaRPr lang="nl-BE"/>
          </a:p>
        </p:txBody>
      </p:sp>
      <p:sp>
        <p:nvSpPr>
          <p:cNvPr id="5" name="Footer Placeholder 4">
            <a:extLst>
              <a:ext uri="{FF2B5EF4-FFF2-40B4-BE49-F238E27FC236}">
                <a16:creationId xmlns:a16="http://schemas.microsoft.com/office/drawing/2014/main" id="{13B3C6F8-C350-45FC-8389-F43AD79B5CB3}"/>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4776E97E-2C55-4D3F-B7B3-28684FE92B96}"/>
              </a:ext>
            </a:extLst>
          </p:cNvPr>
          <p:cNvSpPr>
            <a:spLocks noGrp="1"/>
          </p:cNvSpPr>
          <p:nvPr>
            <p:ph type="sldNum" sz="quarter" idx="12"/>
          </p:nvPr>
        </p:nvSpPr>
        <p:spPr/>
        <p:txBody>
          <a:bodyPr/>
          <a:lstStyle>
            <a:lvl1pPr>
              <a:defRPr/>
            </a:lvl1pPr>
          </a:lstStyle>
          <a:p>
            <a:pPr>
              <a:defRPr/>
            </a:pPr>
            <a:fld id="{DB42C9F6-F36D-47C2-AFED-441A95B6F6D9}" type="slidenum">
              <a:rPr lang="nl-BE" altLang="en-US"/>
              <a:pPr>
                <a:defRPr/>
              </a:pPr>
              <a:t>‹#›</a:t>
            </a:fld>
            <a:endParaRPr lang="nl-BE" altLang="en-US"/>
          </a:p>
        </p:txBody>
      </p:sp>
    </p:spTree>
    <p:extLst>
      <p:ext uri="{BB962C8B-B14F-4D97-AF65-F5344CB8AC3E}">
        <p14:creationId xmlns:p14="http://schemas.microsoft.com/office/powerpoint/2010/main" val="149249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34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088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109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0193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400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a:p>
        </p:txBody>
      </p:sp>
    </p:spTree>
    <p:extLst>
      <p:ext uri="{BB962C8B-B14F-4D97-AF65-F5344CB8AC3E}">
        <p14:creationId xmlns:p14="http://schemas.microsoft.com/office/powerpoint/2010/main" val="151558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6BC077-9F7A-4373-870B-FC7C20C38725}"/>
              </a:ext>
            </a:extLst>
          </p:cNvPr>
          <p:cNvSpPr>
            <a:spLocks noGrp="1"/>
          </p:cNvSpPr>
          <p:nvPr>
            <p:ph type="dt" sz="half" idx="10"/>
          </p:nvPr>
        </p:nvSpPr>
        <p:spPr/>
        <p:txBody>
          <a:bodyPr/>
          <a:lstStyle>
            <a:lvl1pPr>
              <a:defRPr/>
            </a:lvl1pPr>
          </a:lstStyle>
          <a:p>
            <a:pPr>
              <a:defRPr/>
            </a:pPr>
            <a:fld id="{B7C390D4-035F-4D61-BFF1-BAB3456DE111}" type="datetimeFigureOut">
              <a:rPr lang="nl-BE"/>
              <a:pPr>
                <a:defRPr/>
              </a:pPr>
              <a:t>8/04/2020</a:t>
            </a:fld>
            <a:endParaRPr lang="nl-BE"/>
          </a:p>
        </p:txBody>
      </p:sp>
      <p:sp>
        <p:nvSpPr>
          <p:cNvPr id="5" name="Footer Placeholder 4">
            <a:extLst>
              <a:ext uri="{FF2B5EF4-FFF2-40B4-BE49-F238E27FC236}">
                <a16:creationId xmlns:a16="http://schemas.microsoft.com/office/drawing/2014/main" id="{619960DB-A81B-4C11-8E0D-45444660C0D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CD6D6B5-2143-4210-8A33-9055F4BE42F2}"/>
              </a:ext>
            </a:extLst>
          </p:cNvPr>
          <p:cNvSpPr>
            <a:spLocks noGrp="1"/>
          </p:cNvSpPr>
          <p:nvPr>
            <p:ph type="sldNum" sz="quarter" idx="12"/>
          </p:nvPr>
        </p:nvSpPr>
        <p:spPr/>
        <p:txBody>
          <a:bodyPr/>
          <a:lstStyle>
            <a:lvl1pPr>
              <a:defRPr/>
            </a:lvl1pPr>
          </a:lstStyle>
          <a:p>
            <a:pPr>
              <a:defRPr/>
            </a:pPr>
            <a:fld id="{4EA68BA0-1FF7-4C63-9A12-D11FEA75AE29}" type="slidenum">
              <a:rPr lang="nl-BE" altLang="en-US"/>
              <a:pPr>
                <a:defRPr/>
              </a:pPr>
              <a:t>‹#›</a:t>
            </a:fld>
            <a:endParaRPr lang="nl-BE" altLang="en-US"/>
          </a:p>
        </p:txBody>
      </p:sp>
    </p:spTree>
    <p:extLst>
      <p:ext uri="{BB962C8B-B14F-4D97-AF65-F5344CB8AC3E}">
        <p14:creationId xmlns:p14="http://schemas.microsoft.com/office/powerpoint/2010/main" val="1865395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D7C8A0-6DB1-4A71-B9E6-6A4F21B1D86B}"/>
              </a:ext>
            </a:extLst>
          </p:cNvPr>
          <p:cNvSpPr>
            <a:spLocks noGrp="1"/>
          </p:cNvSpPr>
          <p:nvPr>
            <p:ph type="dt" sz="half" idx="10"/>
          </p:nvPr>
        </p:nvSpPr>
        <p:spPr/>
        <p:txBody>
          <a:bodyPr/>
          <a:lstStyle>
            <a:lvl1pPr>
              <a:defRPr/>
            </a:lvl1pPr>
          </a:lstStyle>
          <a:p>
            <a:pPr>
              <a:defRPr/>
            </a:pPr>
            <a:fld id="{B0DF3B16-8D1A-4B9A-AA49-C5FC691D3A4D}" type="datetimeFigureOut">
              <a:rPr lang="nl-BE"/>
              <a:pPr>
                <a:defRPr/>
              </a:pPr>
              <a:t>8/04/2020</a:t>
            </a:fld>
            <a:endParaRPr lang="nl-BE"/>
          </a:p>
        </p:txBody>
      </p:sp>
      <p:sp>
        <p:nvSpPr>
          <p:cNvPr id="5" name="Footer Placeholder 4">
            <a:extLst>
              <a:ext uri="{FF2B5EF4-FFF2-40B4-BE49-F238E27FC236}">
                <a16:creationId xmlns:a16="http://schemas.microsoft.com/office/drawing/2014/main" id="{162ECC43-5660-47D7-A1C3-2E4C584035BF}"/>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C18F9F4-D8BC-4A45-8CE9-7B11F4BF52F8}"/>
              </a:ext>
            </a:extLst>
          </p:cNvPr>
          <p:cNvSpPr>
            <a:spLocks noGrp="1"/>
          </p:cNvSpPr>
          <p:nvPr>
            <p:ph type="sldNum" sz="quarter" idx="12"/>
          </p:nvPr>
        </p:nvSpPr>
        <p:spPr/>
        <p:txBody>
          <a:bodyPr/>
          <a:lstStyle>
            <a:lvl1pPr>
              <a:defRPr/>
            </a:lvl1pPr>
          </a:lstStyle>
          <a:p>
            <a:pPr>
              <a:defRPr/>
            </a:pPr>
            <a:fld id="{E8C97707-24E9-4A1D-A3D9-3A6CEA42B803}" type="slidenum">
              <a:rPr lang="nl-BE" altLang="en-US"/>
              <a:pPr>
                <a:defRPr/>
              </a:pPr>
              <a:t>‹#›</a:t>
            </a:fld>
            <a:endParaRPr lang="nl-BE" altLang="en-US"/>
          </a:p>
        </p:txBody>
      </p:sp>
    </p:spTree>
    <p:extLst>
      <p:ext uri="{BB962C8B-B14F-4D97-AF65-F5344CB8AC3E}">
        <p14:creationId xmlns:p14="http://schemas.microsoft.com/office/powerpoint/2010/main" val="94594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E7E7F-A327-4D7E-97FC-455207C5F8CD}"/>
              </a:ext>
            </a:extLst>
          </p:cNvPr>
          <p:cNvSpPr>
            <a:spLocks noGrp="1"/>
          </p:cNvSpPr>
          <p:nvPr>
            <p:ph type="dt" sz="half" idx="10"/>
          </p:nvPr>
        </p:nvSpPr>
        <p:spPr/>
        <p:txBody>
          <a:bodyPr/>
          <a:lstStyle>
            <a:lvl1pPr>
              <a:defRPr/>
            </a:lvl1pPr>
          </a:lstStyle>
          <a:p>
            <a:pPr>
              <a:defRPr/>
            </a:pPr>
            <a:fld id="{ED8E0165-DEBC-44B2-96DF-D8C892AFA86E}" type="datetimeFigureOut">
              <a:rPr lang="nl-BE"/>
              <a:pPr>
                <a:defRPr/>
              </a:pPr>
              <a:t>8/04/2020</a:t>
            </a:fld>
            <a:endParaRPr lang="nl-BE"/>
          </a:p>
        </p:txBody>
      </p:sp>
      <p:sp>
        <p:nvSpPr>
          <p:cNvPr id="5" name="Footer Placeholder 4">
            <a:extLst>
              <a:ext uri="{FF2B5EF4-FFF2-40B4-BE49-F238E27FC236}">
                <a16:creationId xmlns:a16="http://schemas.microsoft.com/office/drawing/2014/main" id="{BEFC901B-38BF-4DE5-BC9F-A3D5F9FFFC5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FC305970-3E14-412C-8404-D5DC82D0F5AC}"/>
              </a:ext>
            </a:extLst>
          </p:cNvPr>
          <p:cNvSpPr>
            <a:spLocks noGrp="1"/>
          </p:cNvSpPr>
          <p:nvPr>
            <p:ph type="sldNum" sz="quarter" idx="12"/>
          </p:nvPr>
        </p:nvSpPr>
        <p:spPr/>
        <p:txBody>
          <a:bodyPr/>
          <a:lstStyle>
            <a:lvl1pPr>
              <a:defRPr/>
            </a:lvl1pPr>
          </a:lstStyle>
          <a:p>
            <a:pPr>
              <a:defRPr/>
            </a:pPr>
            <a:fld id="{B39DA934-8E6E-4F32-8FE0-B41E677A9BE0}" type="slidenum">
              <a:rPr lang="nl-BE" altLang="en-US"/>
              <a:pPr>
                <a:defRPr/>
              </a:pPr>
              <a:t>‹#›</a:t>
            </a:fld>
            <a:endParaRPr lang="nl-BE" altLang="en-US"/>
          </a:p>
        </p:txBody>
      </p:sp>
    </p:spTree>
    <p:extLst>
      <p:ext uri="{BB962C8B-B14F-4D97-AF65-F5344CB8AC3E}">
        <p14:creationId xmlns:p14="http://schemas.microsoft.com/office/powerpoint/2010/main" val="2066789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7B8820C-4C1A-4268-A3B3-F696794FDCCC}"/>
              </a:ext>
            </a:extLst>
          </p:cNvPr>
          <p:cNvSpPr>
            <a:spLocks noGrp="1"/>
          </p:cNvSpPr>
          <p:nvPr>
            <p:ph type="dt" sz="half" idx="10"/>
          </p:nvPr>
        </p:nvSpPr>
        <p:spPr/>
        <p:txBody>
          <a:bodyPr/>
          <a:lstStyle>
            <a:lvl1pPr>
              <a:defRPr/>
            </a:lvl1pPr>
          </a:lstStyle>
          <a:p>
            <a:pPr>
              <a:defRPr/>
            </a:pPr>
            <a:fld id="{A65CD253-CE59-4E03-B7E0-5D4930E234E2}" type="datetimeFigureOut">
              <a:rPr lang="nl-BE"/>
              <a:pPr>
                <a:defRPr/>
              </a:pPr>
              <a:t>8/04/2020</a:t>
            </a:fld>
            <a:endParaRPr lang="nl-BE"/>
          </a:p>
        </p:txBody>
      </p:sp>
      <p:sp>
        <p:nvSpPr>
          <p:cNvPr id="6" name="Footer Placeholder 4">
            <a:extLst>
              <a:ext uri="{FF2B5EF4-FFF2-40B4-BE49-F238E27FC236}">
                <a16:creationId xmlns:a16="http://schemas.microsoft.com/office/drawing/2014/main" id="{816968E0-4CFA-4E99-AC9A-AE369C999C6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6F604B22-FD67-42D8-9380-A27212031426}"/>
              </a:ext>
            </a:extLst>
          </p:cNvPr>
          <p:cNvSpPr>
            <a:spLocks noGrp="1"/>
          </p:cNvSpPr>
          <p:nvPr>
            <p:ph type="sldNum" sz="quarter" idx="12"/>
          </p:nvPr>
        </p:nvSpPr>
        <p:spPr/>
        <p:txBody>
          <a:bodyPr/>
          <a:lstStyle>
            <a:lvl1pPr>
              <a:defRPr/>
            </a:lvl1pPr>
          </a:lstStyle>
          <a:p>
            <a:pPr>
              <a:defRPr/>
            </a:pPr>
            <a:fld id="{B0699C12-A66C-4A37-92D1-57693E8E434D}" type="slidenum">
              <a:rPr lang="nl-BE" altLang="en-US"/>
              <a:pPr>
                <a:defRPr/>
              </a:pPr>
              <a:t>‹#›</a:t>
            </a:fld>
            <a:endParaRPr lang="nl-BE" altLang="en-US"/>
          </a:p>
        </p:txBody>
      </p:sp>
    </p:spTree>
    <p:extLst>
      <p:ext uri="{BB962C8B-B14F-4D97-AF65-F5344CB8AC3E}">
        <p14:creationId xmlns:p14="http://schemas.microsoft.com/office/powerpoint/2010/main" val="149175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87BE478-DFBB-46D2-B6E6-486A4CC770C6}"/>
              </a:ext>
            </a:extLst>
          </p:cNvPr>
          <p:cNvSpPr>
            <a:spLocks noGrp="1"/>
          </p:cNvSpPr>
          <p:nvPr>
            <p:ph type="dt" sz="half" idx="10"/>
          </p:nvPr>
        </p:nvSpPr>
        <p:spPr/>
        <p:txBody>
          <a:bodyPr/>
          <a:lstStyle>
            <a:lvl1pPr>
              <a:defRPr/>
            </a:lvl1pPr>
          </a:lstStyle>
          <a:p>
            <a:pPr>
              <a:defRPr/>
            </a:pPr>
            <a:fld id="{8485BEA2-67CE-4F51-BD23-6902D51B310F}" type="datetimeFigureOut">
              <a:rPr lang="nl-BE"/>
              <a:pPr>
                <a:defRPr/>
              </a:pPr>
              <a:t>8/04/2020</a:t>
            </a:fld>
            <a:endParaRPr lang="nl-BE"/>
          </a:p>
        </p:txBody>
      </p:sp>
      <p:sp>
        <p:nvSpPr>
          <p:cNvPr id="6" name="Footer Placeholder 4">
            <a:extLst>
              <a:ext uri="{FF2B5EF4-FFF2-40B4-BE49-F238E27FC236}">
                <a16:creationId xmlns:a16="http://schemas.microsoft.com/office/drawing/2014/main" id="{5869A75E-CA4C-42B1-B1A2-744114F0A9B3}"/>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22E6D59-5830-4F48-BFF8-2750D59E18A5}"/>
              </a:ext>
            </a:extLst>
          </p:cNvPr>
          <p:cNvSpPr>
            <a:spLocks noGrp="1"/>
          </p:cNvSpPr>
          <p:nvPr>
            <p:ph type="sldNum" sz="quarter" idx="12"/>
          </p:nvPr>
        </p:nvSpPr>
        <p:spPr/>
        <p:txBody>
          <a:bodyPr/>
          <a:lstStyle>
            <a:lvl1pPr>
              <a:defRPr/>
            </a:lvl1pPr>
          </a:lstStyle>
          <a:p>
            <a:pPr>
              <a:defRPr/>
            </a:pPr>
            <a:fld id="{2827470E-54D8-43B3-9ED4-1A3A8FAB86E2}" type="slidenum">
              <a:rPr lang="nl-BE" altLang="en-US"/>
              <a:pPr>
                <a:defRPr/>
              </a:pPr>
              <a:t>‹#›</a:t>
            </a:fld>
            <a:endParaRPr lang="nl-BE" altLang="en-US"/>
          </a:p>
        </p:txBody>
      </p:sp>
    </p:spTree>
    <p:extLst>
      <p:ext uri="{BB962C8B-B14F-4D97-AF65-F5344CB8AC3E}">
        <p14:creationId xmlns:p14="http://schemas.microsoft.com/office/powerpoint/2010/main" val="152954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4A536BC-02B1-4AD5-BE57-430E64336133}"/>
              </a:ext>
            </a:extLst>
          </p:cNvPr>
          <p:cNvSpPr>
            <a:spLocks noGrp="1"/>
          </p:cNvSpPr>
          <p:nvPr>
            <p:ph type="dt" sz="half" idx="10"/>
          </p:nvPr>
        </p:nvSpPr>
        <p:spPr/>
        <p:txBody>
          <a:bodyPr/>
          <a:lstStyle>
            <a:lvl1pPr>
              <a:defRPr/>
            </a:lvl1pPr>
          </a:lstStyle>
          <a:p>
            <a:pPr>
              <a:defRPr/>
            </a:pPr>
            <a:fld id="{A6B81872-C581-4F9D-BA33-1BC5931FE325}" type="datetimeFigureOut">
              <a:rPr lang="nl-BE"/>
              <a:pPr>
                <a:defRPr/>
              </a:pPr>
              <a:t>8/04/2020</a:t>
            </a:fld>
            <a:endParaRPr lang="nl-BE"/>
          </a:p>
        </p:txBody>
      </p:sp>
      <p:sp>
        <p:nvSpPr>
          <p:cNvPr id="8" name="Footer Placeholder 4">
            <a:extLst>
              <a:ext uri="{FF2B5EF4-FFF2-40B4-BE49-F238E27FC236}">
                <a16:creationId xmlns:a16="http://schemas.microsoft.com/office/drawing/2014/main" id="{ECFDB106-0A3A-4DAB-9EFD-A5A653196EFC}"/>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12983FF7-FD0B-4814-B9D9-2258FE4FCDDA}"/>
              </a:ext>
            </a:extLst>
          </p:cNvPr>
          <p:cNvSpPr>
            <a:spLocks noGrp="1"/>
          </p:cNvSpPr>
          <p:nvPr>
            <p:ph type="sldNum" sz="quarter" idx="12"/>
          </p:nvPr>
        </p:nvSpPr>
        <p:spPr/>
        <p:txBody>
          <a:bodyPr/>
          <a:lstStyle>
            <a:lvl1pPr>
              <a:defRPr/>
            </a:lvl1pPr>
          </a:lstStyle>
          <a:p>
            <a:pPr>
              <a:defRPr/>
            </a:pPr>
            <a:fld id="{93E462DE-50DB-4E8D-8078-480D25B433C6}" type="slidenum">
              <a:rPr lang="nl-BE" altLang="en-US"/>
              <a:pPr>
                <a:defRPr/>
              </a:pPr>
              <a:t>‹#›</a:t>
            </a:fld>
            <a:endParaRPr lang="nl-BE" altLang="en-US"/>
          </a:p>
        </p:txBody>
      </p:sp>
    </p:spTree>
    <p:extLst>
      <p:ext uri="{BB962C8B-B14F-4D97-AF65-F5344CB8AC3E}">
        <p14:creationId xmlns:p14="http://schemas.microsoft.com/office/powerpoint/2010/main" val="27495557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BA61ED8-28CB-4F3D-B73D-776749F66A49}"/>
              </a:ext>
            </a:extLst>
          </p:cNvPr>
          <p:cNvSpPr>
            <a:spLocks noGrp="1"/>
          </p:cNvSpPr>
          <p:nvPr>
            <p:ph type="dt" sz="half" idx="10"/>
          </p:nvPr>
        </p:nvSpPr>
        <p:spPr/>
        <p:txBody>
          <a:bodyPr/>
          <a:lstStyle>
            <a:lvl1pPr>
              <a:defRPr/>
            </a:lvl1pPr>
          </a:lstStyle>
          <a:p>
            <a:pPr>
              <a:defRPr/>
            </a:pPr>
            <a:fld id="{63DD5F11-F92A-4ED4-AE43-2180E0A58AC5}" type="datetimeFigureOut">
              <a:rPr lang="nl-BE"/>
              <a:pPr>
                <a:defRPr/>
              </a:pPr>
              <a:t>8/04/2020</a:t>
            </a:fld>
            <a:endParaRPr lang="nl-BE"/>
          </a:p>
        </p:txBody>
      </p:sp>
      <p:sp>
        <p:nvSpPr>
          <p:cNvPr id="4" name="Footer Placeholder 4">
            <a:extLst>
              <a:ext uri="{FF2B5EF4-FFF2-40B4-BE49-F238E27FC236}">
                <a16:creationId xmlns:a16="http://schemas.microsoft.com/office/drawing/2014/main" id="{72FB5667-C613-426B-93DA-74B113A47EFC}"/>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6C25EB53-7834-478F-B4B7-745AD0C4D66C}"/>
              </a:ext>
            </a:extLst>
          </p:cNvPr>
          <p:cNvSpPr>
            <a:spLocks noGrp="1"/>
          </p:cNvSpPr>
          <p:nvPr>
            <p:ph type="sldNum" sz="quarter" idx="12"/>
          </p:nvPr>
        </p:nvSpPr>
        <p:spPr/>
        <p:txBody>
          <a:bodyPr/>
          <a:lstStyle>
            <a:lvl1pPr>
              <a:defRPr/>
            </a:lvl1pPr>
          </a:lstStyle>
          <a:p>
            <a:pPr>
              <a:defRPr/>
            </a:pPr>
            <a:fld id="{646F9CA8-98AB-4778-8599-C2A161FE68F4}" type="slidenum">
              <a:rPr lang="nl-BE" altLang="en-US"/>
              <a:pPr>
                <a:defRPr/>
              </a:pPr>
              <a:t>‹#›</a:t>
            </a:fld>
            <a:endParaRPr lang="nl-BE" altLang="en-US"/>
          </a:p>
        </p:txBody>
      </p:sp>
    </p:spTree>
    <p:extLst>
      <p:ext uri="{BB962C8B-B14F-4D97-AF65-F5344CB8AC3E}">
        <p14:creationId xmlns:p14="http://schemas.microsoft.com/office/powerpoint/2010/main" val="3318489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5D938FB-BCF7-403D-90F2-878F31C77100}"/>
              </a:ext>
            </a:extLst>
          </p:cNvPr>
          <p:cNvSpPr>
            <a:spLocks noGrp="1"/>
          </p:cNvSpPr>
          <p:nvPr>
            <p:ph type="dt" sz="half" idx="10"/>
          </p:nvPr>
        </p:nvSpPr>
        <p:spPr/>
        <p:txBody>
          <a:bodyPr/>
          <a:lstStyle>
            <a:lvl1pPr>
              <a:defRPr/>
            </a:lvl1pPr>
          </a:lstStyle>
          <a:p>
            <a:pPr>
              <a:defRPr/>
            </a:pPr>
            <a:fld id="{1E312745-E691-477C-8B68-23F66D8CDAB4}" type="datetimeFigureOut">
              <a:rPr lang="nl-BE"/>
              <a:pPr>
                <a:defRPr/>
              </a:pPr>
              <a:t>8/04/2020</a:t>
            </a:fld>
            <a:endParaRPr lang="nl-BE"/>
          </a:p>
        </p:txBody>
      </p:sp>
      <p:sp>
        <p:nvSpPr>
          <p:cNvPr id="3" name="Footer Placeholder 4">
            <a:extLst>
              <a:ext uri="{FF2B5EF4-FFF2-40B4-BE49-F238E27FC236}">
                <a16:creationId xmlns:a16="http://schemas.microsoft.com/office/drawing/2014/main" id="{697AA6AA-7DA4-4C97-8AC0-63B0118A663B}"/>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21137872-D39E-41F5-BFD5-4B6CC3DD7B1A}"/>
              </a:ext>
            </a:extLst>
          </p:cNvPr>
          <p:cNvSpPr>
            <a:spLocks noGrp="1"/>
          </p:cNvSpPr>
          <p:nvPr>
            <p:ph type="sldNum" sz="quarter" idx="12"/>
          </p:nvPr>
        </p:nvSpPr>
        <p:spPr/>
        <p:txBody>
          <a:bodyPr/>
          <a:lstStyle>
            <a:lvl1pPr>
              <a:defRPr/>
            </a:lvl1pPr>
          </a:lstStyle>
          <a:p>
            <a:pPr>
              <a:defRPr/>
            </a:pPr>
            <a:fld id="{E4C6B73C-335B-41EB-93B9-5F3C959E7D90}" type="slidenum">
              <a:rPr lang="nl-BE" altLang="en-US"/>
              <a:pPr>
                <a:defRPr/>
              </a:pPr>
              <a:t>‹#›</a:t>
            </a:fld>
            <a:endParaRPr lang="nl-BE" altLang="en-US"/>
          </a:p>
        </p:txBody>
      </p:sp>
    </p:spTree>
    <p:extLst>
      <p:ext uri="{BB962C8B-B14F-4D97-AF65-F5344CB8AC3E}">
        <p14:creationId xmlns:p14="http://schemas.microsoft.com/office/powerpoint/2010/main" val="1693099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BFD743D-D522-4275-A67D-BBEE8F2468B5}"/>
              </a:ext>
            </a:extLst>
          </p:cNvPr>
          <p:cNvSpPr>
            <a:spLocks noGrp="1"/>
          </p:cNvSpPr>
          <p:nvPr>
            <p:ph type="dt" sz="half" idx="10"/>
          </p:nvPr>
        </p:nvSpPr>
        <p:spPr/>
        <p:txBody>
          <a:bodyPr/>
          <a:lstStyle>
            <a:lvl1pPr>
              <a:defRPr/>
            </a:lvl1pPr>
          </a:lstStyle>
          <a:p>
            <a:pPr>
              <a:defRPr/>
            </a:pPr>
            <a:fld id="{97E70CA9-5B21-4A88-B428-E2200555F7CF}" type="datetimeFigureOut">
              <a:rPr lang="nl-BE"/>
              <a:pPr>
                <a:defRPr/>
              </a:pPr>
              <a:t>8/04/2020</a:t>
            </a:fld>
            <a:endParaRPr lang="nl-BE"/>
          </a:p>
        </p:txBody>
      </p:sp>
      <p:sp>
        <p:nvSpPr>
          <p:cNvPr id="6" name="Footer Placeholder 4">
            <a:extLst>
              <a:ext uri="{FF2B5EF4-FFF2-40B4-BE49-F238E27FC236}">
                <a16:creationId xmlns:a16="http://schemas.microsoft.com/office/drawing/2014/main" id="{6FE86EA9-1657-42BD-8F79-A21EFC039B76}"/>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0788016-0E54-4CA1-9154-51E40FA92787}"/>
              </a:ext>
            </a:extLst>
          </p:cNvPr>
          <p:cNvSpPr>
            <a:spLocks noGrp="1"/>
          </p:cNvSpPr>
          <p:nvPr>
            <p:ph type="sldNum" sz="quarter" idx="12"/>
          </p:nvPr>
        </p:nvSpPr>
        <p:spPr/>
        <p:txBody>
          <a:bodyPr/>
          <a:lstStyle>
            <a:lvl1pPr>
              <a:defRPr/>
            </a:lvl1pPr>
          </a:lstStyle>
          <a:p>
            <a:pPr>
              <a:defRPr/>
            </a:pPr>
            <a:fld id="{7E264BD1-CFC0-4925-8CEC-93F4B8CE376B}" type="slidenum">
              <a:rPr lang="nl-BE" altLang="en-US"/>
              <a:pPr>
                <a:defRPr/>
              </a:pPr>
              <a:t>‹#›</a:t>
            </a:fld>
            <a:endParaRPr lang="nl-BE" altLang="en-US"/>
          </a:p>
        </p:txBody>
      </p:sp>
    </p:spTree>
    <p:extLst>
      <p:ext uri="{BB962C8B-B14F-4D97-AF65-F5344CB8AC3E}">
        <p14:creationId xmlns:p14="http://schemas.microsoft.com/office/powerpoint/2010/main" val="2616123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E40A80C-2E90-46FE-ADCD-E179BDA639AF}"/>
              </a:ext>
            </a:extLst>
          </p:cNvPr>
          <p:cNvSpPr>
            <a:spLocks noGrp="1"/>
          </p:cNvSpPr>
          <p:nvPr>
            <p:ph type="dt" sz="half" idx="10"/>
          </p:nvPr>
        </p:nvSpPr>
        <p:spPr/>
        <p:txBody>
          <a:bodyPr/>
          <a:lstStyle>
            <a:lvl1pPr>
              <a:defRPr/>
            </a:lvl1pPr>
          </a:lstStyle>
          <a:p>
            <a:pPr>
              <a:defRPr/>
            </a:pPr>
            <a:fld id="{C7AA7676-693B-46BB-9B0F-0F1E28B0A70E}" type="datetimeFigureOut">
              <a:rPr lang="nl-BE"/>
              <a:pPr>
                <a:defRPr/>
              </a:pPr>
              <a:t>8/04/2020</a:t>
            </a:fld>
            <a:endParaRPr lang="nl-BE"/>
          </a:p>
        </p:txBody>
      </p:sp>
      <p:sp>
        <p:nvSpPr>
          <p:cNvPr id="6" name="Footer Placeholder 4">
            <a:extLst>
              <a:ext uri="{FF2B5EF4-FFF2-40B4-BE49-F238E27FC236}">
                <a16:creationId xmlns:a16="http://schemas.microsoft.com/office/drawing/2014/main" id="{641D37DB-8F23-4D3C-A3AE-EEABB0037FFB}"/>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08697DB-A08F-4A0D-8D56-43EF55D1149B}"/>
              </a:ext>
            </a:extLst>
          </p:cNvPr>
          <p:cNvSpPr>
            <a:spLocks noGrp="1"/>
          </p:cNvSpPr>
          <p:nvPr>
            <p:ph type="sldNum" sz="quarter" idx="12"/>
          </p:nvPr>
        </p:nvSpPr>
        <p:spPr/>
        <p:txBody>
          <a:bodyPr/>
          <a:lstStyle>
            <a:lvl1pPr>
              <a:defRPr/>
            </a:lvl1pPr>
          </a:lstStyle>
          <a:p>
            <a:pPr>
              <a:defRPr/>
            </a:pPr>
            <a:fld id="{BBB35CE8-6CD1-43B8-BCFD-AA37FDAE17F5}" type="slidenum">
              <a:rPr lang="nl-BE" altLang="en-US"/>
              <a:pPr>
                <a:defRPr/>
              </a:pPr>
              <a:t>‹#›</a:t>
            </a:fld>
            <a:endParaRPr lang="nl-BE" altLang="en-US"/>
          </a:p>
        </p:txBody>
      </p:sp>
    </p:spTree>
    <p:extLst>
      <p:ext uri="{BB962C8B-B14F-4D97-AF65-F5344CB8AC3E}">
        <p14:creationId xmlns:p14="http://schemas.microsoft.com/office/powerpoint/2010/main" val="1442724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F3B7B71-8016-4091-9789-22F53F118BF3}"/>
              </a:ext>
            </a:extLst>
          </p:cNvPr>
          <p:cNvSpPr>
            <a:spLocks noGrp="1"/>
          </p:cNvSpPr>
          <p:nvPr>
            <p:ph type="dt" sz="half" idx="10"/>
          </p:nvPr>
        </p:nvSpPr>
        <p:spPr/>
        <p:txBody>
          <a:bodyPr/>
          <a:lstStyle>
            <a:lvl1pPr>
              <a:defRPr/>
            </a:lvl1pPr>
          </a:lstStyle>
          <a:p>
            <a:pPr>
              <a:defRPr/>
            </a:pPr>
            <a:fld id="{2D6210F8-B670-40C9-9BD4-EF39A5537B99}" type="datetimeFigureOut">
              <a:rPr lang="nl-BE"/>
              <a:pPr>
                <a:defRPr/>
              </a:pPr>
              <a:t>8/04/2020</a:t>
            </a:fld>
            <a:endParaRPr lang="nl-BE"/>
          </a:p>
        </p:txBody>
      </p:sp>
      <p:sp>
        <p:nvSpPr>
          <p:cNvPr id="5" name="Footer Placeholder 4">
            <a:extLst>
              <a:ext uri="{FF2B5EF4-FFF2-40B4-BE49-F238E27FC236}">
                <a16:creationId xmlns:a16="http://schemas.microsoft.com/office/drawing/2014/main" id="{A92E2426-BF29-4AC7-9B3D-0FCA6378A96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2E2BA0C-3C2F-4B39-8F27-4675C3FA1FCF}"/>
              </a:ext>
            </a:extLst>
          </p:cNvPr>
          <p:cNvSpPr>
            <a:spLocks noGrp="1"/>
          </p:cNvSpPr>
          <p:nvPr>
            <p:ph type="sldNum" sz="quarter" idx="12"/>
          </p:nvPr>
        </p:nvSpPr>
        <p:spPr/>
        <p:txBody>
          <a:bodyPr/>
          <a:lstStyle>
            <a:lvl1pPr>
              <a:defRPr/>
            </a:lvl1pPr>
          </a:lstStyle>
          <a:p>
            <a:pPr>
              <a:defRPr/>
            </a:pPr>
            <a:fld id="{695CB776-016A-4033-AF99-3B16C8D6E01B}" type="slidenum">
              <a:rPr lang="nl-BE" altLang="en-US"/>
              <a:pPr>
                <a:defRPr/>
              </a:pPr>
              <a:t>‹#›</a:t>
            </a:fld>
            <a:endParaRPr lang="nl-BE" altLang="en-US"/>
          </a:p>
        </p:txBody>
      </p:sp>
    </p:spTree>
    <p:extLst>
      <p:ext uri="{BB962C8B-B14F-4D97-AF65-F5344CB8AC3E}">
        <p14:creationId xmlns:p14="http://schemas.microsoft.com/office/powerpoint/2010/main" val="4278853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410EF68-F3FE-4CDF-BC0F-0B31D6478489}"/>
              </a:ext>
            </a:extLst>
          </p:cNvPr>
          <p:cNvSpPr>
            <a:spLocks noGrp="1"/>
          </p:cNvSpPr>
          <p:nvPr>
            <p:ph type="dt" sz="half" idx="10"/>
          </p:nvPr>
        </p:nvSpPr>
        <p:spPr/>
        <p:txBody>
          <a:bodyPr/>
          <a:lstStyle>
            <a:lvl1pPr>
              <a:defRPr/>
            </a:lvl1pPr>
          </a:lstStyle>
          <a:p>
            <a:pPr>
              <a:defRPr/>
            </a:pPr>
            <a:fld id="{047EDB5B-7E61-4A18-B23E-E41989A473D0}" type="datetimeFigureOut">
              <a:rPr lang="nl-BE"/>
              <a:pPr>
                <a:defRPr/>
              </a:pPr>
              <a:t>8/04/2020</a:t>
            </a:fld>
            <a:endParaRPr lang="nl-BE"/>
          </a:p>
        </p:txBody>
      </p:sp>
      <p:sp>
        <p:nvSpPr>
          <p:cNvPr id="5" name="Footer Placeholder 4">
            <a:extLst>
              <a:ext uri="{FF2B5EF4-FFF2-40B4-BE49-F238E27FC236}">
                <a16:creationId xmlns:a16="http://schemas.microsoft.com/office/drawing/2014/main" id="{0BCE69EC-4E23-4944-8D60-AAE85314042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5159A35D-7076-4780-8847-A5287FF4773C}"/>
              </a:ext>
            </a:extLst>
          </p:cNvPr>
          <p:cNvSpPr>
            <a:spLocks noGrp="1"/>
          </p:cNvSpPr>
          <p:nvPr>
            <p:ph type="sldNum" sz="quarter" idx="12"/>
          </p:nvPr>
        </p:nvSpPr>
        <p:spPr/>
        <p:txBody>
          <a:bodyPr/>
          <a:lstStyle>
            <a:lvl1pPr>
              <a:defRPr/>
            </a:lvl1pPr>
          </a:lstStyle>
          <a:p>
            <a:pPr>
              <a:defRPr/>
            </a:pPr>
            <a:fld id="{BD19C068-E4E6-46A5-9439-FD9023AB1D72}" type="slidenum">
              <a:rPr lang="nl-BE" altLang="en-US"/>
              <a:pPr>
                <a:defRPr/>
              </a:pPr>
              <a:t>‹#›</a:t>
            </a:fld>
            <a:endParaRPr lang="nl-BE" altLang="en-US"/>
          </a:p>
        </p:txBody>
      </p:sp>
    </p:spTree>
    <p:extLst>
      <p:ext uri="{BB962C8B-B14F-4D97-AF65-F5344CB8AC3E}">
        <p14:creationId xmlns:p14="http://schemas.microsoft.com/office/powerpoint/2010/main" val="2290255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370B069-454B-4D8D-94AB-0BE7EA0B34E4}"/>
              </a:ext>
            </a:extLst>
          </p:cNvPr>
          <p:cNvSpPr>
            <a:spLocks noGrp="1"/>
          </p:cNvSpPr>
          <p:nvPr>
            <p:ph type="dt" sz="half" idx="10"/>
          </p:nvPr>
        </p:nvSpPr>
        <p:spPr/>
        <p:txBody>
          <a:bodyPr/>
          <a:lstStyle>
            <a:lvl1pPr>
              <a:defRPr/>
            </a:lvl1pPr>
          </a:lstStyle>
          <a:p>
            <a:pPr>
              <a:defRPr/>
            </a:pPr>
            <a:fld id="{D16C6276-F539-47F6-AC4E-482B2DFCB65C}" type="datetimeFigureOut">
              <a:rPr lang="nl-BE"/>
              <a:pPr>
                <a:defRPr/>
              </a:pPr>
              <a:t>8/04/2020</a:t>
            </a:fld>
            <a:endParaRPr lang="nl-BE"/>
          </a:p>
        </p:txBody>
      </p:sp>
      <p:sp>
        <p:nvSpPr>
          <p:cNvPr id="5" name="Footer Placeholder 4">
            <a:extLst>
              <a:ext uri="{FF2B5EF4-FFF2-40B4-BE49-F238E27FC236}">
                <a16:creationId xmlns:a16="http://schemas.microsoft.com/office/drawing/2014/main" id="{14604ED8-F539-4B78-BEED-66AD16AAE81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E6D796FA-0534-4A40-B415-AABACE287362}"/>
              </a:ext>
            </a:extLst>
          </p:cNvPr>
          <p:cNvSpPr>
            <a:spLocks noGrp="1"/>
          </p:cNvSpPr>
          <p:nvPr>
            <p:ph type="sldNum" sz="quarter" idx="12"/>
          </p:nvPr>
        </p:nvSpPr>
        <p:spPr/>
        <p:txBody>
          <a:bodyPr/>
          <a:lstStyle>
            <a:lvl1pPr>
              <a:defRPr/>
            </a:lvl1pPr>
          </a:lstStyle>
          <a:p>
            <a:pPr>
              <a:defRPr/>
            </a:pPr>
            <a:fld id="{82BEBE61-B2F7-42D8-9CA3-65E8B497E420}" type="slidenum">
              <a:rPr lang="nl-BE" altLang="en-US"/>
              <a:pPr>
                <a:defRPr/>
              </a:pPr>
              <a:t>‹#›</a:t>
            </a:fld>
            <a:endParaRPr lang="nl-BE" altLang="en-US"/>
          </a:p>
        </p:txBody>
      </p:sp>
    </p:spTree>
    <p:extLst>
      <p:ext uri="{BB962C8B-B14F-4D97-AF65-F5344CB8AC3E}">
        <p14:creationId xmlns:p14="http://schemas.microsoft.com/office/powerpoint/2010/main" val="1161818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54F13E-523A-4A56-A119-35D273214697}"/>
              </a:ext>
            </a:extLst>
          </p:cNvPr>
          <p:cNvSpPr>
            <a:spLocks noGrp="1"/>
          </p:cNvSpPr>
          <p:nvPr>
            <p:ph type="dt" sz="half" idx="10"/>
          </p:nvPr>
        </p:nvSpPr>
        <p:spPr/>
        <p:txBody>
          <a:bodyPr/>
          <a:lstStyle>
            <a:lvl1pPr>
              <a:defRPr/>
            </a:lvl1pPr>
          </a:lstStyle>
          <a:p>
            <a:pPr>
              <a:defRPr/>
            </a:pPr>
            <a:fld id="{5FF5A175-FA15-4D28-B20A-BF5FC67B1697}" type="datetimeFigureOut">
              <a:rPr lang="nl-BE"/>
              <a:pPr>
                <a:defRPr/>
              </a:pPr>
              <a:t>8/04/2020</a:t>
            </a:fld>
            <a:endParaRPr lang="nl-BE"/>
          </a:p>
        </p:txBody>
      </p:sp>
      <p:sp>
        <p:nvSpPr>
          <p:cNvPr id="5" name="Footer Placeholder 4">
            <a:extLst>
              <a:ext uri="{FF2B5EF4-FFF2-40B4-BE49-F238E27FC236}">
                <a16:creationId xmlns:a16="http://schemas.microsoft.com/office/drawing/2014/main" id="{8FA6C443-6DE1-4697-89A7-C2E6791858C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43C341C-7D65-4C5F-BC19-BB8748895BF7}"/>
              </a:ext>
            </a:extLst>
          </p:cNvPr>
          <p:cNvSpPr>
            <a:spLocks noGrp="1"/>
          </p:cNvSpPr>
          <p:nvPr>
            <p:ph type="sldNum" sz="quarter" idx="12"/>
          </p:nvPr>
        </p:nvSpPr>
        <p:spPr/>
        <p:txBody>
          <a:bodyPr/>
          <a:lstStyle>
            <a:lvl1pPr>
              <a:defRPr/>
            </a:lvl1pPr>
          </a:lstStyle>
          <a:p>
            <a:pPr>
              <a:defRPr/>
            </a:pPr>
            <a:fld id="{8721C774-16F5-482C-989D-C0D59A2E476D}" type="slidenum">
              <a:rPr lang="nl-BE" altLang="en-US"/>
              <a:pPr>
                <a:defRPr/>
              </a:pPr>
              <a:t>‹#›</a:t>
            </a:fld>
            <a:endParaRPr lang="nl-BE" altLang="en-US"/>
          </a:p>
        </p:txBody>
      </p:sp>
    </p:spTree>
    <p:extLst>
      <p:ext uri="{BB962C8B-B14F-4D97-AF65-F5344CB8AC3E}">
        <p14:creationId xmlns:p14="http://schemas.microsoft.com/office/powerpoint/2010/main" val="34878403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C3E5A-809E-4B39-926D-75EA30A5A31E}"/>
              </a:ext>
            </a:extLst>
          </p:cNvPr>
          <p:cNvSpPr>
            <a:spLocks noGrp="1"/>
          </p:cNvSpPr>
          <p:nvPr>
            <p:ph type="dt" sz="half" idx="10"/>
          </p:nvPr>
        </p:nvSpPr>
        <p:spPr/>
        <p:txBody>
          <a:bodyPr/>
          <a:lstStyle>
            <a:lvl1pPr>
              <a:defRPr/>
            </a:lvl1pPr>
          </a:lstStyle>
          <a:p>
            <a:pPr>
              <a:defRPr/>
            </a:pPr>
            <a:fld id="{76DE4CD4-CB2C-4B3B-9DDF-9D2B84D5233D}" type="datetimeFigureOut">
              <a:rPr lang="nl-BE"/>
              <a:pPr>
                <a:defRPr/>
              </a:pPr>
              <a:t>8/04/2020</a:t>
            </a:fld>
            <a:endParaRPr lang="nl-BE"/>
          </a:p>
        </p:txBody>
      </p:sp>
      <p:sp>
        <p:nvSpPr>
          <p:cNvPr id="5" name="Footer Placeholder 4">
            <a:extLst>
              <a:ext uri="{FF2B5EF4-FFF2-40B4-BE49-F238E27FC236}">
                <a16:creationId xmlns:a16="http://schemas.microsoft.com/office/drawing/2014/main" id="{4B2541AC-ABEB-485A-B14F-A8B3169672B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049BB61-CB2E-4515-ABE3-EEFD88E3B060}"/>
              </a:ext>
            </a:extLst>
          </p:cNvPr>
          <p:cNvSpPr>
            <a:spLocks noGrp="1"/>
          </p:cNvSpPr>
          <p:nvPr>
            <p:ph type="sldNum" sz="quarter" idx="12"/>
          </p:nvPr>
        </p:nvSpPr>
        <p:spPr/>
        <p:txBody>
          <a:bodyPr/>
          <a:lstStyle>
            <a:lvl1pPr>
              <a:defRPr/>
            </a:lvl1pPr>
          </a:lstStyle>
          <a:p>
            <a:pPr>
              <a:defRPr/>
            </a:pPr>
            <a:fld id="{54367720-ED60-4D6E-8EE3-DC50BE1103FA}" type="slidenum">
              <a:rPr lang="nl-BE" altLang="en-US"/>
              <a:pPr>
                <a:defRPr/>
              </a:pPr>
              <a:t>‹#›</a:t>
            </a:fld>
            <a:endParaRPr lang="nl-BE" altLang="en-US"/>
          </a:p>
        </p:txBody>
      </p:sp>
    </p:spTree>
    <p:extLst>
      <p:ext uri="{BB962C8B-B14F-4D97-AF65-F5344CB8AC3E}">
        <p14:creationId xmlns:p14="http://schemas.microsoft.com/office/powerpoint/2010/main" val="38047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EECDBD6-4755-4B73-AD30-805990E8CE9B}"/>
              </a:ext>
            </a:extLst>
          </p:cNvPr>
          <p:cNvSpPr>
            <a:spLocks noGrp="1"/>
          </p:cNvSpPr>
          <p:nvPr>
            <p:ph type="dt" sz="half" idx="10"/>
          </p:nvPr>
        </p:nvSpPr>
        <p:spPr/>
        <p:txBody>
          <a:bodyPr/>
          <a:lstStyle>
            <a:lvl1pPr>
              <a:defRPr/>
            </a:lvl1pPr>
          </a:lstStyle>
          <a:p>
            <a:pPr>
              <a:defRPr/>
            </a:pPr>
            <a:fld id="{9AD6BCF8-5D37-4EDD-94B0-524CD49B06CE}" type="datetimeFigureOut">
              <a:rPr lang="nl-BE"/>
              <a:pPr>
                <a:defRPr/>
              </a:pPr>
              <a:t>8/04/2020</a:t>
            </a:fld>
            <a:endParaRPr lang="nl-BE"/>
          </a:p>
        </p:txBody>
      </p:sp>
      <p:sp>
        <p:nvSpPr>
          <p:cNvPr id="8" name="Footer Placeholder 4">
            <a:extLst>
              <a:ext uri="{FF2B5EF4-FFF2-40B4-BE49-F238E27FC236}">
                <a16:creationId xmlns:a16="http://schemas.microsoft.com/office/drawing/2014/main" id="{943F7CDF-25FE-42CA-AFEE-A83E84E2B5D4}"/>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FA0094AE-2559-462F-9836-7F10455CFD0A}"/>
              </a:ext>
            </a:extLst>
          </p:cNvPr>
          <p:cNvSpPr>
            <a:spLocks noGrp="1"/>
          </p:cNvSpPr>
          <p:nvPr>
            <p:ph type="sldNum" sz="quarter" idx="12"/>
          </p:nvPr>
        </p:nvSpPr>
        <p:spPr/>
        <p:txBody>
          <a:bodyPr/>
          <a:lstStyle>
            <a:lvl1pPr>
              <a:defRPr/>
            </a:lvl1pPr>
          </a:lstStyle>
          <a:p>
            <a:pPr>
              <a:defRPr/>
            </a:pPr>
            <a:fld id="{074A564B-E951-4BDA-B467-ED141752EC08}" type="slidenum">
              <a:rPr lang="nl-BE" altLang="en-US"/>
              <a:pPr>
                <a:defRPr/>
              </a:pPr>
              <a:t>‹#›</a:t>
            </a:fld>
            <a:endParaRPr lang="nl-BE" altLang="en-US"/>
          </a:p>
        </p:txBody>
      </p:sp>
    </p:spTree>
    <p:extLst>
      <p:ext uri="{BB962C8B-B14F-4D97-AF65-F5344CB8AC3E}">
        <p14:creationId xmlns:p14="http://schemas.microsoft.com/office/powerpoint/2010/main" val="5632742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ABEF5A-56F9-4B94-8FFB-A44488EC9CC3}"/>
              </a:ext>
            </a:extLst>
          </p:cNvPr>
          <p:cNvSpPr>
            <a:spLocks noGrp="1"/>
          </p:cNvSpPr>
          <p:nvPr>
            <p:ph type="dt" sz="half" idx="10"/>
          </p:nvPr>
        </p:nvSpPr>
        <p:spPr/>
        <p:txBody>
          <a:bodyPr/>
          <a:lstStyle>
            <a:lvl1pPr>
              <a:defRPr/>
            </a:lvl1pPr>
          </a:lstStyle>
          <a:p>
            <a:pPr>
              <a:defRPr/>
            </a:pPr>
            <a:fld id="{6769F652-3CAA-4CE6-8AB1-3F46042D2F96}" type="datetimeFigureOut">
              <a:rPr lang="nl-BE"/>
              <a:pPr>
                <a:defRPr/>
              </a:pPr>
              <a:t>8/04/2020</a:t>
            </a:fld>
            <a:endParaRPr lang="nl-BE"/>
          </a:p>
        </p:txBody>
      </p:sp>
      <p:sp>
        <p:nvSpPr>
          <p:cNvPr id="6" name="Footer Placeholder 4">
            <a:extLst>
              <a:ext uri="{FF2B5EF4-FFF2-40B4-BE49-F238E27FC236}">
                <a16:creationId xmlns:a16="http://schemas.microsoft.com/office/drawing/2014/main" id="{7155CF12-5A55-4675-9BBB-4B60275AD6BB}"/>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2F784E4F-F5CB-4D60-B365-EF61E50EBD92}"/>
              </a:ext>
            </a:extLst>
          </p:cNvPr>
          <p:cNvSpPr>
            <a:spLocks noGrp="1"/>
          </p:cNvSpPr>
          <p:nvPr>
            <p:ph type="sldNum" sz="quarter" idx="12"/>
          </p:nvPr>
        </p:nvSpPr>
        <p:spPr/>
        <p:txBody>
          <a:bodyPr/>
          <a:lstStyle>
            <a:lvl1pPr>
              <a:defRPr/>
            </a:lvl1pPr>
          </a:lstStyle>
          <a:p>
            <a:pPr>
              <a:defRPr/>
            </a:pPr>
            <a:fld id="{E78E5FB8-CB02-4835-848E-6FE006A4F829}" type="slidenum">
              <a:rPr lang="nl-BE" altLang="en-US"/>
              <a:pPr>
                <a:defRPr/>
              </a:pPr>
              <a:t>‹#›</a:t>
            </a:fld>
            <a:endParaRPr lang="nl-BE" altLang="en-US"/>
          </a:p>
        </p:txBody>
      </p:sp>
    </p:spTree>
    <p:extLst>
      <p:ext uri="{BB962C8B-B14F-4D97-AF65-F5344CB8AC3E}">
        <p14:creationId xmlns:p14="http://schemas.microsoft.com/office/powerpoint/2010/main" val="2711934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8871A22-2B28-4596-8326-9A918458BA16}"/>
              </a:ext>
            </a:extLst>
          </p:cNvPr>
          <p:cNvSpPr>
            <a:spLocks noGrp="1"/>
          </p:cNvSpPr>
          <p:nvPr>
            <p:ph type="dt" sz="half" idx="10"/>
          </p:nvPr>
        </p:nvSpPr>
        <p:spPr/>
        <p:txBody>
          <a:bodyPr/>
          <a:lstStyle>
            <a:lvl1pPr>
              <a:defRPr/>
            </a:lvl1pPr>
          </a:lstStyle>
          <a:p>
            <a:pPr>
              <a:defRPr/>
            </a:pPr>
            <a:fld id="{C608D0DE-4E4B-4358-A2F9-7D931A267D07}" type="datetimeFigureOut">
              <a:rPr lang="nl-BE"/>
              <a:pPr>
                <a:defRPr/>
              </a:pPr>
              <a:t>8/04/2020</a:t>
            </a:fld>
            <a:endParaRPr lang="nl-BE"/>
          </a:p>
        </p:txBody>
      </p:sp>
      <p:sp>
        <p:nvSpPr>
          <p:cNvPr id="8" name="Footer Placeholder 4">
            <a:extLst>
              <a:ext uri="{FF2B5EF4-FFF2-40B4-BE49-F238E27FC236}">
                <a16:creationId xmlns:a16="http://schemas.microsoft.com/office/drawing/2014/main" id="{EBEE6CB0-7870-4495-9A14-BF638DBF5F2B}"/>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8334084D-0675-475E-A27F-1ADA5C74FABC}"/>
              </a:ext>
            </a:extLst>
          </p:cNvPr>
          <p:cNvSpPr>
            <a:spLocks noGrp="1"/>
          </p:cNvSpPr>
          <p:nvPr>
            <p:ph type="sldNum" sz="quarter" idx="12"/>
          </p:nvPr>
        </p:nvSpPr>
        <p:spPr/>
        <p:txBody>
          <a:bodyPr/>
          <a:lstStyle>
            <a:lvl1pPr>
              <a:defRPr/>
            </a:lvl1pPr>
          </a:lstStyle>
          <a:p>
            <a:pPr>
              <a:defRPr/>
            </a:pPr>
            <a:fld id="{3A2CE56B-0514-42DB-9C9C-27FDED1036BC}" type="slidenum">
              <a:rPr lang="nl-BE" altLang="en-US"/>
              <a:pPr>
                <a:defRPr/>
              </a:pPr>
              <a:t>‹#›</a:t>
            </a:fld>
            <a:endParaRPr lang="nl-BE" altLang="en-US"/>
          </a:p>
        </p:txBody>
      </p:sp>
    </p:spTree>
    <p:extLst>
      <p:ext uri="{BB962C8B-B14F-4D97-AF65-F5344CB8AC3E}">
        <p14:creationId xmlns:p14="http://schemas.microsoft.com/office/powerpoint/2010/main" val="3146873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A742BCD-2A14-4389-9296-F9950705B7DD}"/>
              </a:ext>
            </a:extLst>
          </p:cNvPr>
          <p:cNvSpPr>
            <a:spLocks noGrp="1"/>
          </p:cNvSpPr>
          <p:nvPr>
            <p:ph type="dt" sz="half" idx="10"/>
          </p:nvPr>
        </p:nvSpPr>
        <p:spPr/>
        <p:txBody>
          <a:bodyPr/>
          <a:lstStyle>
            <a:lvl1pPr>
              <a:defRPr/>
            </a:lvl1pPr>
          </a:lstStyle>
          <a:p>
            <a:pPr>
              <a:defRPr/>
            </a:pPr>
            <a:fld id="{AB8C4BF7-D72F-4AEA-B5A1-0C349AC5E140}" type="datetimeFigureOut">
              <a:rPr lang="nl-BE"/>
              <a:pPr>
                <a:defRPr/>
              </a:pPr>
              <a:t>8/04/2020</a:t>
            </a:fld>
            <a:endParaRPr lang="nl-BE"/>
          </a:p>
        </p:txBody>
      </p:sp>
      <p:sp>
        <p:nvSpPr>
          <p:cNvPr id="4" name="Footer Placeholder 4">
            <a:extLst>
              <a:ext uri="{FF2B5EF4-FFF2-40B4-BE49-F238E27FC236}">
                <a16:creationId xmlns:a16="http://schemas.microsoft.com/office/drawing/2014/main" id="{0AA8E710-1A87-4A0F-B00D-805B4FAC7E4A}"/>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9AD4D313-328D-4E07-BA44-CDD6789267ED}"/>
              </a:ext>
            </a:extLst>
          </p:cNvPr>
          <p:cNvSpPr>
            <a:spLocks noGrp="1"/>
          </p:cNvSpPr>
          <p:nvPr>
            <p:ph type="sldNum" sz="quarter" idx="12"/>
          </p:nvPr>
        </p:nvSpPr>
        <p:spPr/>
        <p:txBody>
          <a:bodyPr/>
          <a:lstStyle>
            <a:lvl1pPr>
              <a:defRPr/>
            </a:lvl1pPr>
          </a:lstStyle>
          <a:p>
            <a:pPr>
              <a:defRPr/>
            </a:pPr>
            <a:fld id="{1F3F048D-7186-4472-8751-5DD55E82221B}" type="slidenum">
              <a:rPr lang="nl-BE" altLang="en-US"/>
              <a:pPr>
                <a:defRPr/>
              </a:pPr>
              <a:t>‹#›</a:t>
            </a:fld>
            <a:endParaRPr lang="nl-BE" altLang="en-US"/>
          </a:p>
        </p:txBody>
      </p:sp>
    </p:spTree>
    <p:extLst>
      <p:ext uri="{BB962C8B-B14F-4D97-AF65-F5344CB8AC3E}">
        <p14:creationId xmlns:p14="http://schemas.microsoft.com/office/powerpoint/2010/main" val="123387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4C007A-8F53-43EA-928A-3C492A89C002}"/>
              </a:ext>
            </a:extLst>
          </p:cNvPr>
          <p:cNvSpPr>
            <a:spLocks noGrp="1"/>
          </p:cNvSpPr>
          <p:nvPr>
            <p:ph type="dt" sz="half" idx="10"/>
          </p:nvPr>
        </p:nvSpPr>
        <p:spPr/>
        <p:txBody>
          <a:bodyPr/>
          <a:lstStyle>
            <a:lvl1pPr>
              <a:defRPr/>
            </a:lvl1pPr>
          </a:lstStyle>
          <a:p>
            <a:pPr>
              <a:defRPr/>
            </a:pPr>
            <a:fld id="{8361A902-0D24-48AB-91CF-8E2DCA6EE300}" type="datetimeFigureOut">
              <a:rPr lang="nl-BE"/>
              <a:pPr>
                <a:defRPr/>
              </a:pPr>
              <a:t>8/04/2020</a:t>
            </a:fld>
            <a:endParaRPr lang="nl-BE"/>
          </a:p>
        </p:txBody>
      </p:sp>
      <p:sp>
        <p:nvSpPr>
          <p:cNvPr id="3" name="Footer Placeholder 4">
            <a:extLst>
              <a:ext uri="{FF2B5EF4-FFF2-40B4-BE49-F238E27FC236}">
                <a16:creationId xmlns:a16="http://schemas.microsoft.com/office/drawing/2014/main" id="{03D65572-BA7F-4B3D-8E1F-88FB6731088B}"/>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B44461D5-7A17-4932-A14E-9C7EC0408CFE}"/>
              </a:ext>
            </a:extLst>
          </p:cNvPr>
          <p:cNvSpPr>
            <a:spLocks noGrp="1"/>
          </p:cNvSpPr>
          <p:nvPr>
            <p:ph type="sldNum" sz="quarter" idx="12"/>
          </p:nvPr>
        </p:nvSpPr>
        <p:spPr/>
        <p:txBody>
          <a:bodyPr/>
          <a:lstStyle>
            <a:lvl1pPr>
              <a:defRPr/>
            </a:lvl1pPr>
          </a:lstStyle>
          <a:p>
            <a:pPr>
              <a:defRPr/>
            </a:pPr>
            <a:fld id="{EB0D963B-8368-4A03-8FAC-3178AC01EE25}" type="slidenum">
              <a:rPr lang="nl-BE" altLang="en-US"/>
              <a:pPr>
                <a:defRPr/>
              </a:pPr>
              <a:t>‹#›</a:t>
            </a:fld>
            <a:endParaRPr lang="nl-BE" altLang="en-US"/>
          </a:p>
        </p:txBody>
      </p:sp>
    </p:spTree>
    <p:extLst>
      <p:ext uri="{BB962C8B-B14F-4D97-AF65-F5344CB8AC3E}">
        <p14:creationId xmlns:p14="http://schemas.microsoft.com/office/powerpoint/2010/main" val="1776678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E5A7C82-3869-4645-886A-541DC17E43E7}"/>
              </a:ext>
            </a:extLst>
          </p:cNvPr>
          <p:cNvSpPr>
            <a:spLocks noGrp="1"/>
          </p:cNvSpPr>
          <p:nvPr>
            <p:ph type="dt" sz="half" idx="10"/>
          </p:nvPr>
        </p:nvSpPr>
        <p:spPr/>
        <p:txBody>
          <a:bodyPr/>
          <a:lstStyle>
            <a:lvl1pPr>
              <a:defRPr/>
            </a:lvl1pPr>
          </a:lstStyle>
          <a:p>
            <a:pPr>
              <a:defRPr/>
            </a:pPr>
            <a:fld id="{76F69021-73C8-4841-9AE6-BFBAEA4ECC2A}" type="datetimeFigureOut">
              <a:rPr lang="nl-BE"/>
              <a:pPr>
                <a:defRPr/>
              </a:pPr>
              <a:t>8/04/2020</a:t>
            </a:fld>
            <a:endParaRPr lang="nl-BE"/>
          </a:p>
        </p:txBody>
      </p:sp>
      <p:sp>
        <p:nvSpPr>
          <p:cNvPr id="6" name="Footer Placeholder 4">
            <a:extLst>
              <a:ext uri="{FF2B5EF4-FFF2-40B4-BE49-F238E27FC236}">
                <a16:creationId xmlns:a16="http://schemas.microsoft.com/office/drawing/2014/main" id="{FB477507-EF8C-434F-B5B3-7F768BFB57F5}"/>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17ABD654-B919-4F52-AC4E-B9A48459C4CA}"/>
              </a:ext>
            </a:extLst>
          </p:cNvPr>
          <p:cNvSpPr>
            <a:spLocks noGrp="1"/>
          </p:cNvSpPr>
          <p:nvPr>
            <p:ph type="sldNum" sz="quarter" idx="12"/>
          </p:nvPr>
        </p:nvSpPr>
        <p:spPr/>
        <p:txBody>
          <a:bodyPr/>
          <a:lstStyle>
            <a:lvl1pPr>
              <a:defRPr/>
            </a:lvl1pPr>
          </a:lstStyle>
          <a:p>
            <a:pPr>
              <a:defRPr/>
            </a:pPr>
            <a:fld id="{2A3D1500-1EB4-473F-A29A-A159D535CB98}" type="slidenum">
              <a:rPr lang="nl-BE" altLang="en-US"/>
              <a:pPr>
                <a:defRPr/>
              </a:pPr>
              <a:t>‹#›</a:t>
            </a:fld>
            <a:endParaRPr lang="nl-BE" altLang="en-US"/>
          </a:p>
        </p:txBody>
      </p:sp>
    </p:spTree>
    <p:extLst>
      <p:ext uri="{BB962C8B-B14F-4D97-AF65-F5344CB8AC3E}">
        <p14:creationId xmlns:p14="http://schemas.microsoft.com/office/powerpoint/2010/main" val="3643437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5A6BD56-C0AF-4F61-95F2-C742B30BE66A}"/>
              </a:ext>
            </a:extLst>
          </p:cNvPr>
          <p:cNvSpPr>
            <a:spLocks noGrp="1"/>
          </p:cNvSpPr>
          <p:nvPr>
            <p:ph type="dt" sz="half" idx="10"/>
          </p:nvPr>
        </p:nvSpPr>
        <p:spPr/>
        <p:txBody>
          <a:bodyPr/>
          <a:lstStyle>
            <a:lvl1pPr>
              <a:defRPr/>
            </a:lvl1pPr>
          </a:lstStyle>
          <a:p>
            <a:pPr>
              <a:defRPr/>
            </a:pPr>
            <a:fld id="{A954036A-4762-44FE-B01D-A0244E60993B}" type="datetimeFigureOut">
              <a:rPr lang="nl-BE"/>
              <a:pPr>
                <a:defRPr/>
              </a:pPr>
              <a:t>8/04/2020</a:t>
            </a:fld>
            <a:endParaRPr lang="nl-BE"/>
          </a:p>
        </p:txBody>
      </p:sp>
      <p:sp>
        <p:nvSpPr>
          <p:cNvPr id="6" name="Footer Placeholder 4">
            <a:extLst>
              <a:ext uri="{FF2B5EF4-FFF2-40B4-BE49-F238E27FC236}">
                <a16:creationId xmlns:a16="http://schemas.microsoft.com/office/drawing/2014/main" id="{1485DC25-DBF2-423C-9325-9041DAFB0697}"/>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E36B49FC-2C7F-49F4-806E-EDABFC49F85A}"/>
              </a:ext>
            </a:extLst>
          </p:cNvPr>
          <p:cNvSpPr>
            <a:spLocks noGrp="1"/>
          </p:cNvSpPr>
          <p:nvPr>
            <p:ph type="sldNum" sz="quarter" idx="12"/>
          </p:nvPr>
        </p:nvSpPr>
        <p:spPr/>
        <p:txBody>
          <a:bodyPr/>
          <a:lstStyle>
            <a:lvl1pPr>
              <a:defRPr/>
            </a:lvl1pPr>
          </a:lstStyle>
          <a:p>
            <a:pPr>
              <a:defRPr/>
            </a:pPr>
            <a:fld id="{55FB7F6D-91BA-4569-A2BF-949819A5FBAB}" type="slidenum">
              <a:rPr lang="nl-BE" altLang="en-US"/>
              <a:pPr>
                <a:defRPr/>
              </a:pPr>
              <a:t>‹#›</a:t>
            </a:fld>
            <a:endParaRPr lang="nl-BE" altLang="en-US"/>
          </a:p>
        </p:txBody>
      </p:sp>
    </p:spTree>
    <p:extLst>
      <p:ext uri="{BB962C8B-B14F-4D97-AF65-F5344CB8AC3E}">
        <p14:creationId xmlns:p14="http://schemas.microsoft.com/office/powerpoint/2010/main" val="1511561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911EEE-56BC-4F16-A878-A736318AF6AF}"/>
              </a:ext>
            </a:extLst>
          </p:cNvPr>
          <p:cNvSpPr>
            <a:spLocks noGrp="1"/>
          </p:cNvSpPr>
          <p:nvPr>
            <p:ph type="dt" sz="half" idx="10"/>
          </p:nvPr>
        </p:nvSpPr>
        <p:spPr/>
        <p:txBody>
          <a:bodyPr/>
          <a:lstStyle>
            <a:lvl1pPr>
              <a:defRPr/>
            </a:lvl1pPr>
          </a:lstStyle>
          <a:p>
            <a:pPr>
              <a:defRPr/>
            </a:pPr>
            <a:fld id="{A712BBC8-3A96-4CD3-9FC2-6A04A159431B}" type="datetimeFigureOut">
              <a:rPr lang="nl-BE"/>
              <a:pPr>
                <a:defRPr/>
              </a:pPr>
              <a:t>8/04/2020</a:t>
            </a:fld>
            <a:endParaRPr lang="nl-BE"/>
          </a:p>
        </p:txBody>
      </p:sp>
      <p:sp>
        <p:nvSpPr>
          <p:cNvPr id="5" name="Footer Placeholder 4">
            <a:extLst>
              <a:ext uri="{FF2B5EF4-FFF2-40B4-BE49-F238E27FC236}">
                <a16:creationId xmlns:a16="http://schemas.microsoft.com/office/drawing/2014/main" id="{0F7E69B7-18D8-4FB7-9E0F-F9FB9DB8AC7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42F4C2E2-F46D-457C-8D7A-B2D0937B5AA1}"/>
              </a:ext>
            </a:extLst>
          </p:cNvPr>
          <p:cNvSpPr>
            <a:spLocks noGrp="1"/>
          </p:cNvSpPr>
          <p:nvPr>
            <p:ph type="sldNum" sz="quarter" idx="12"/>
          </p:nvPr>
        </p:nvSpPr>
        <p:spPr/>
        <p:txBody>
          <a:bodyPr/>
          <a:lstStyle>
            <a:lvl1pPr>
              <a:defRPr/>
            </a:lvl1pPr>
          </a:lstStyle>
          <a:p>
            <a:pPr>
              <a:defRPr/>
            </a:pPr>
            <a:fld id="{D045253B-B07D-44C1-8B8F-D040D673DD19}" type="slidenum">
              <a:rPr lang="nl-BE" altLang="en-US"/>
              <a:pPr>
                <a:defRPr/>
              </a:pPr>
              <a:t>‹#›</a:t>
            </a:fld>
            <a:endParaRPr lang="nl-BE" altLang="en-US"/>
          </a:p>
        </p:txBody>
      </p:sp>
    </p:spTree>
    <p:extLst>
      <p:ext uri="{BB962C8B-B14F-4D97-AF65-F5344CB8AC3E}">
        <p14:creationId xmlns:p14="http://schemas.microsoft.com/office/powerpoint/2010/main" val="1417607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93C24F-A95B-4D98-86F6-EF5F4D01E61A}"/>
              </a:ext>
            </a:extLst>
          </p:cNvPr>
          <p:cNvSpPr>
            <a:spLocks noGrp="1"/>
          </p:cNvSpPr>
          <p:nvPr>
            <p:ph type="dt" sz="half" idx="10"/>
          </p:nvPr>
        </p:nvSpPr>
        <p:spPr/>
        <p:txBody>
          <a:bodyPr/>
          <a:lstStyle>
            <a:lvl1pPr>
              <a:defRPr/>
            </a:lvl1pPr>
          </a:lstStyle>
          <a:p>
            <a:pPr>
              <a:defRPr/>
            </a:pPr>
            <a:fld id="{45BA3702-6693-4B03-9CE1-C4C51EDC5EFF}" type="datetimeFigureOut">
              <a:rPr lang="nl-BE"/>
              <a:pPr>
                <a:defRPr/>
              </a:pPr>
              <a:t>8/04/2020</a:t>
            </a:fld>
            <a:endParaRPr lang="nl-BE"/>
          </a:p>
        </p:txBody>
      </p:sp>
      <p:sp>
        <p:nvSpPr>
          <p:cNvPr id="5" name="Footer Placeholder 4">
            <a:extLst>
              <a:ext uri="{FF2B5EF4-FFF2-40B4-BE49-F238E27FC236}">
                <a16:creationId xmlns:a16="http://schemas.microsoft.com/office/drawing/2014/main" id="{6BC96336-FD5F-4E8D-8031-FDE71B5DD987}"/>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AEBC789C-E856-4A54-B04A-544D7FDAE89C}"/>
              </a:ext>
            </a:extLst>
          </p:cNvPr>
          <p:cNvSpPr>
            <a:spLocks noGrp="1"/>
          </p:cNvSpPr>
          <p:nvPr>
            <p:ph type="sldNum" sz="quarter" idx="12"/>
          </p:nvPr>
        </p:nvSpPr>
        <p:spPr/>
        <p:txBody>
          <a:bodyPr/>
          <a:lstStyle>
            <a:lvl1pPr>
              <a:defRPr/>
            </a:lvl1pPr>
          </a:lstStyle>
          <a:p>
            <a:pPr>
              <a:defRPr/>
            </a:pPr>
            <a:fld id="{5B67CEB0-53B8-4E9E-B1C6-970BC4EC8921}" type="slidenum">
              <a:rPr lang="nl-BE" altLang="en-US"/>
              <a:pPr>
                <a:defRPr/>
              </a:pPr>
              <a:t>‹#›</a:t>
            </a:fld>
            <a:endParaRPr lang="nl-BE" altLang="en-US"/>
          </a:p>
        </p:txBody>
      </p:sp>
    </p:spTree>
    <p:extLst>
      <p:ext uri="{BB962C8B-B14F-4D97-AF65-F5344CB8AC3E}">
        <p14:creationId xmlns:p14="http://schemas.microsoft.com/office/powerpoint/2010/main" val="2361111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92AD1D8-3557-4F1F-AB4C-C935C83BF67F}"/>
              </a:ext>
            </a:extLst>
          </p:cNvPr>
          <p:cNvSpPr>
            <a:spLocks noGrp="1"/>
          </p:cNvSpPr>
          <p:nvPr>
            <p:ph type="dt" sz="half" idx="10"/>
          </p:nvPr>
        </p:nvSpPr>
        <p:spPr/>
        <p:txBody>
          <a:bodyPr/>
          <a:lstStyle>
            <a:lvl1pPr>
              <a:defRPr/>
            </a:lvl1pPr>
          </a:lstStyle>
          <a:p>
            <a:pPr>
              <a:defRPr/>
            </a:pPr>
            <a:fld id="{1E182A91-622F-4639-A3E1-1376E80085D5}" type="datetimeFigureOut">
              <a:rPr lang="nl-BE"/>
              <a:pPr>
                <a:defRPr/>
              </a:pPr>
              <a:t>8/04/2020</a:t>
            </a:fld>
            <a:endParaRPr lang="nl-BE"/>
          </a:p>
        </p:txBody>
      </p:sp>
      <p:sp>
        <p:nvSpPr>
          <p:cNvPr id="5" name="Footer Placeholder 4">
            <a:extLst>
              <a:ext uri="{FF2B5EF4-FFF2-40B4-BE49-F238E27FC236}">
                <a16:creationId xmlns:a16="http://schemas.microsoft.com/office/drawing/2014/main" id="{EABFD3C5-802E-4C99-BEA6-03FF3E2B1B6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EC522A1-D34F-4FDD-B698-51D31D0A233C}"/>
              </a:ext>
            </a:extLst>
          </p:cNvPr>
          <p:cNvSpPr>
            <a:spLocks noGrp="1"/>
          </p:cNvSpPr>
          <p:nvPr>
            <p:ph type="sldNum" sz="quarter" idx="12"/>
          </p:nvPr>
        </p:nvSpPr>
        <p:spPr/>
        <p:txBody>
          <a:bodyPr/>
          <a:lstStyle>
            <a:lvl1pPr>
              <a:defRPr/>
            </a:lvl1pPr>
          </a:lstStyle>
          <a:p>
            <a:pPr>
              <a:defRPr/>
            </a:pPr>
            <a:fld id="{C9E10A72-FFD8-485D-B02E-F5B71AB7848F}" type="slidenum">
              <a:rPr lang="nl-BE" altLang="en-US"/>
              <a:pPr>
                <a:defRPr/>
              </a:pPr>
              <a:t>‹#›</a:t>
            </a:fld>
            <a:endParaRPr lang="nl-BE" altLang="en-US"/>
          </a:p>
        </p:txBody>
      </p:sp>
    </p:spTree>
    <p:extLst>
      <p:ext uri="{BB962C8B-B14F-4D97-AF65-F5344CB8AC3E}">
        <p14:creationId xmlns:p14="http://schemas.microsoft.com/office/powerpoint/2010/main" val="1252490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D7516F8-127B-416D-8CF5-3759BFA5A7FF}"/>
              </a:ext>
            </a:extLst>
          </p:cNvPr>
          <p:cNvSpPr>
            <a:spLocks noGrp="1"/>
          </p:cNvSpPr>
          <p:nvPr>
            <p:ph type="dt" sz="half" idx="10"/>
          </p:nvPr>
        </p:nvSpPr>
        <p:spPr/>
        <p:txBody>
          <a:bodyPr/>
          <a:lstStyle>
            <a:lvl1pPr>
              <a:defRPr/>
            </a:lvl1pPr>
          </a:lstStyle>
          <a:p>
            <a:pPr>
              <a:defRPr/>
            </a:pPr>
            <a:fld id="{A577A757-B7A5-4B74-821C-7BFA70581159}" type="datetimeFigureOut">
              <a:rPr lang="nl-BE"/>
              <a:pPr>
                <a:defRPr/>
              </a:pPr>
              <a:t>8/04/2020</a:t>
            </a:fld>
            <a:endParaRPr lang="nl-BE"/>
          </a:p>
        </p:txBody>
      </p:sp>
      <p:sp>
        <p:nvSpPr>
          <p:cNvPr id="5" name="Footer Placeholder 4">
            <a:extLst>
              <a:ext uri="{FF2B5EF4-FFF2-40B4-BE49-F238E27FC236}">
                <a16:creationId xmlns:a16="http://schemas.microsoft.com/office/drawing/2014/main" id="{6D05CB2E-DCA0-444A-B0D3-35DB9E7F4DB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564C81FA-3081-49BE-8698-EA2F9E0F1DFB}"/>
              </a:ext>
            </a:extLst>
          </p:cNvPr>
          <p:cNvSpPr>
            <a:spLocks noGrp="1"/>
          </p:cNvSpPr>
          <p:nvPr>
            <p:ph type="sldNum" sz="quarter" idx="12"/>
          </p:nvPr>
        </p:nvSpPr>
        <p:spPr/>
        <p:txBody>
          <a:bodyPr/>
          <a:lstStyle>
            <a:lvl1pPr>
              <a:defRPr/>
            </a:lvl1pPr>
          </a:lstStyle>
          <a:p>
            <a:pPr>
              <a:defRPr/>
            </a:pPr>
            <a:fld id="{1B3EE02B-A8E6-430C-AE69-E7B1A451198D}" type="slidenum">
              <a:rPr lang="nl-BE" altLang="en-US"/>
              <a:pPr>
                <a:defRPr/>
              </a:pPr>
              <a:t>‹#›</a:t>
            </a:fld>
            <a:endParaRPr lang="nl-BE" altLang="en-US"/>
          </a:p>
        </p:txBody>
      </p:sp>
    </p:spTree>
    <p:extLst>
      <p:ext uri="{BB962C8B-B14F-4D97-AF65-F5344CB8AC3E}">
        <p14:creationId xmlns:p14="http://schemas.microsoft.com/office/powerpoint/2010/main" val="22951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919DDAD-476C-4D86-89C0-9D07C2B2AE26}"/>
              </a:ext>
            </a:extLst>
          </p:cNvPr>
          <p:cNvSpPr>
            <a:spLocks noGrp="1"/>
          </p:cNvSpPr>
          <p:nvPr>
            <p:ph type="dt" sz="half" idx="10"/>
          </p:nvPr>
        </p:nvSpPr>
        <p:spPr/>
        <p:txBody>
          <a:bodyPr/>
          <a:lstStyle>
            <a:lvl1pPr>
              <a:defRPr/>
            </a:lvl1pPr>
          </a:lstStyle>
          <a:p>
            <a:pPr>
              <a:defRPr/>
            </a:pPr>
            <a:fld id="{6903EA18-6066-4323-A2B0-BBE8F01CE6A1}" type="datetimeFigureOut">
              <a:rPr lang="nl-BE"/>
              <a:pPr>
                <a:defRPr/>
              </a:pPr>
              <a:t>8/04/2020</a:t>
            </a:fld>
            <a:endParaRPr lang="nl-BE"/>
          </a:p>
        </p:txBody>
      </p:sp>
      <p:sp>
        <p:nvSpPr>
          <p:cNvPr id="4" name="Footer Placeholder 4">
            <a:extLst>
              <a:ext uri="{FF2B5EF4-FFF2-40B4-BE49-F238E27FC236}">
                <a16:creationId xmlns:a16="http://schemas.microsoft.com/office/drawing/2014/main" id="{8AA0A025-F66F-4525-9E0C-CAF8BF157CE5}"/>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826F5B1C-E4B5-4531-8145-C4175848E78C}"/>
              </a:ext>
            </a:extLst>
          </p:cNvPr>
          <p:cNvSpPr>
            <a:spLocks noGrp="1"/>
          </p:cNvSpPr>
          <p:nvPr>
            <p:ph type="sldNum" sz="quarter" idx="12"/>
          </p:nvPr>
        </p:nvSpPr>
        <p:spPr/>
        <p:txBody>
          <a:bodyPr/>
          <a:lstStyle>
            <a:lvl1pPr>
              <a:defRPr/>
            </a:lvl1pPr>
          </a:lstStyle>
          <a:p>
            <a:pPr>
              <a:defRPr/>
            </a:pPr>
            <a:fld id="{78C0A97C-A613-4154-90ED-0D33CEC6D740}" type="slidenum">
              <a:rPr lang="nl-BE" altLang="en-US"/>
              <a:pPr>
                <a:defRPr/>
              </a:pPr>
              <a:t>‹#›</a:t>
            </a:fld>
            <a:endParaRPr lang="nl-BE" altLang="en-US"/>
          </a:p>
        </p:txBody>
      </p:sp>
    </p:spTree>
    <p:extLst>
      <p:ext uri="{BB962C8B-B14F-4D97-AF65-F5344CB8AC3E}">
        <p14:creationId xmlns:p14="http://schemas.microsoft.com/office/powerpoint/2010/main" val="250629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8AAEE-CB64-4D2E-ADD9-EBD5261E6859}"/>
              </a:ext>
            </a:extLst>
          </p:cNvPr>
          <p:cNvSpPr>
            <a:spLocks noGrp="1"/>
          </p:cNvSpPr>
          <p:nvPr>
            <p:ph type="dt" sz="half" idx="10"/>
          </p:nvPr>
        </p:nvSpPr>
        <p:spPr/>
        <p:txBody>
          <a:bodyPr/>
          <a:lstStyle>
            <a:lvl1pPr>
              <a:defRPr/>
            </a:lvl1pPr>
          </a:lstStyle>
          <a:p>
            <a:pPr>
              <a:defRPr/>
            </a:pPr>
            <a:fld id="{35FBEB78-3DE3-447B-AFA9-864167B33683}" type="datetimeFigureOut">
              <a:rPr lang="nl-BE"/>
              <a:pPr>
                <a:defRPr/>
              </a:pPr>
              <a:t>8/04/2020</a:t>
            </a:fld>
            <a:endParaRPr lang="nl-BE"/>
          </a:p>
        </p:txBody>
      </p:sp>
      <p:sp>
        <p:nvSpPr>
          <p:cNvPr id="5" name="Footer Placeholder 4">
            <a:extLst>
              <a:ext uri="{FF2B5EF4-FFF2-40B4-BE49-F238E27FC236}">
                <a16:creationId xmlns:a16="http://schemas.microsoft.com/office/drawing/2014/main" id="{42751C0B-B414-42E7-8F37-B78D4D5667EF}"/>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F1034F7-635E-4C32-8911-1BE0D0431BF3}"/>
              </a:ext>
            </a:extLst>
          </p:cNvPr>
          <p:cNvSpPr>
            <a:spLocks noGrp="1"/>
          </p:cNvSpPr>
          <p:nvPr>
            <p:ph type="sldNum" sz="quarter" idx="12"/>
          </p:nvPr>
        </p:nvSpPr>
        <p:spPr/>
        <p:txBody>
          <a:bodyPr/>
          <a:lstStyle>
            <a:lvl1pPr>
              <a:defRPr/>
            </a:lvl1pPr>
          </a:lstStyle>
          <a:p>
            <a:pPr>
              <a:defRPr/>
            </a:pPr>
            <a:fld id="{A409C8EA-E626-402C-BF7F-EC9A8C776AE6}" type="slidenum">
              <a:rPr lang="nl-BE" altLang="en-US"/>
              <a:pPr>
                <a:defRPr/>
              </a:pPr>
              <a:t>‹#›</a:t>
            </a:fld>
            <a:endParaRPr lang="nl-BE" altLang="en-US"/>
          </a:p>
        </p:txBody>
      </p:sp>
    </p:spTree>
    <p:extLst>
      <p:ext uri="{BB962C8B-B14F-4D97-AF65-F5344CB8AC3E}">
        <p14:creationId xmlns:p14="http://schemas.microsoft.com/office/powerpoint/2010/main" val="148016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043E9B9-EA25-466B-8514-E8932CF8DE10}"/>
              </a:ext>
            </a:extLst>
          </p:cNvPr>
          <p:cNvSpPr>
            <a:spLocks noGrp="1"/>
          </p:cNvSpPr>
          <p:nvPr>
            <p:ph type="dt" sz="half" idx="10"/>
          </p:nvPr>
        </p:nvSpPr>
        <p:spPr/>
        <p:txBody>
          <a:bodyPr/>
          <a:lstStyle>
            <a:lvl1pPr>
              <a:defRPr/>
            </a:lvl1pPr>
          </a:lstStyle>
          <a:p>
            <a:pPr>
              <a:defRPr/>
            </a:pPr>
            <a:fld id="{20141E9D-F916-4AB9-B039-1D3149F91F11}" type="datetimeFigureOut">
              <a:rPr lang="nl-BE"/>
              <a:pPr>
                <a:defRPr/>
              </a:pPr>
              <a:t>8/04/2020</a:t>
            </a:fld>
            <a:endParaRPr lang="nl-BE"/>
          </a:p>
        </p:txBody>
      </p:sp>
      <p:sp>
        <p:nvSpPr>
          <p:cNvPr id="6" name="Footer Placeholder 4">
            <a:extLst>
              <a:ext uri="{FF2B5EF4-FFF2-40B4-BE49-F238E27FC236}">
                <a16:creationId xmlns:a16="http://schemas.microsoft.com/office/drawing/2014/main" id="{5C65D386-6D5A-40F8-94E8-D4CB21001B27}"/>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6745403-DD4A-4ECA-BB99-BA4182B299F3}"/>
              </a:ext>
            </a:extLst>
          </p:cNvPr>
          <p:cNvSpPr>
            <a:spLocks noGrp="1"/>
          </p:cNvSpPr>
          <p:nvPr>
            <p:ph type="sldNum" sz="quarter" idx="12"/>
          </p:nvPr>
        </p:nvSpPr>
        <p:spPr/>
        <p:txBody>
          <a:bodyPr/>
          <a:lstStyle>
            <a:lvl1pPr>
              <a:defRPr/>
            </a:lvl1pPr>
          </a:lstStyle>
          <a:p>
            <a:pPr>
              <a:defRPr/>
            </a:pPr>
            <a:fld id="{C18011C4-C80A-49DE-945B-7E05B5B2A563}" type="slidenum">
              <a:rPr lang="nl-BE" altLang="en-US"/>
              <a:pPr>
                <a:defRPr/>
              </a:pPr>
              <a:t>‹#›</a:t>
            </a:fld>
            <a:endParaRPr lang="nl-BE" altLang="en-US"/>
          </a:p>
        </p:txBody>
      </p:sp>
    </p:spTree>
    <p:extLst>
      <p:ext uri="{BB962C8B-B14F-4D97-AF65-F5344CB8AC3E}">
        <p14:creationId xmlns:p14="http://schemas.microsoft.com/office/powerpoint/2010/main" val="4108418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86F9F7F-B1A4-44B8-BBC1-710967FC397C}"/>
              </a:ext>
            </a:extLst>
          </p:cNvPr>
          <p:cNvSpPr>
            <a:spLocks noGrp="1"/>
          </p:cNvSpPr>
          <p:nvPr>
            <p:ph type="dt" sz="half" idx="10"/>
          </p:nvPr>
        </p:nvSpPr>
        <p:spPr/>
        <p:txBody>
          <a:bodyPr/>
          <a:lstStyle>
            <a:lvl1pPr>
              <a:defRPr/>
            </a:lvl1pPr>
          </a:lstStyle>
          <a:p>
            <a:pPr>
              <a:defRPr/>
            </a:pPr>
            <a:fld id="{C28C0D23-1735-4586-B7D9-344961A3401E}" type="datetimeFigureOut">
              <a:rPr lang="nl-BE"/>
              <a:pPr>
                <a:defRPr/>
              </a:pPr>
              <a:t>8/04/2020</a:t>
            </a:fld>
            <a:endParaRPr lang="nl-BE"/>
          </a:p>
        </p:txBody>
      </p:sp>
      <p:sp>
        <p:nvSpPr>
          <p:cNvPr id="8" name="Footer Placeholder 4">
            <a:extLst>
              <a:ext uri="{FF2B5EF4-FFF2-40B4-BE49-F238E27FC236}">
                <a16:creationId xmlns:a16="http://schemas.microsoft.com/office/drawing/2014/main" id="{1B3FBCC3-97DE-42E3-8587-47953FD1A57C}"/>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B044E450-F54A-41D7-87AE-6376F46FB152}"/>
              </a:ext>
            </a:extLst>
          </p:cNvPr>
          <p:cNvSpPr>
            <a:spLocks noGrp="1"/>
          </p:cNvSpPr>
          <p:nvPr>
            <p:ph type="sldNum" sz="quarter" idx="12"/>
          </p:nvPr>
        </p:nvSpPr>
        <p:spPr/>
        <p:txBody>
          <a:bodyPr/>
          <a:lstStyle>
            <a:lvl1pPr>
              <a:defRPr/>
            </a:lvl1pPr>
          </a:lstStyle>
          <a:p>
            <a:pPr>
              <a:defRPr/>
            </a:pPr>
            <a:fld id="{4F8B2263-21F0-48B6-8CD2-69745F547548}" type="slidenum">
              <a:rPr lang="nl-BE" altLang="en-US"/>
              <a:pPr>
                <a:defRPr/>
              </a:pPr>
              <a:t>‹#›</a:t>
            </a:fld>
            <a:endParaRPr lang="nl-BE" altLang="en-US"/>
          </a:p>
        </p:txBody>
      </p:sp>
    </p:spTree>
    <p:extLst>
      <p:ext uri="{BB962C8B-B14F-4D97-AF65-F5344CB8AC3E}">
        <p14:creationId xmlns:p14="http://schemas.microsoft.com/office/powerpoint/2010/main" val="23966718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CA463AC-46D2-4B68-9121-6A4F2B333D94}"/>
              </a:ext>
            </a:extLst>
          </p:cNvPr>
          <p:cNvSpPr>
            <a:spLocks noGrp="1"/>
          </p:cNvSpPr>
          <p:nvPr>
            <p:ph type="dt" sz="half" idx="10"/>
          </p:nvPr>
        </p:nvSpPr>
        <p:spPr/>
        <p:txBody>
          <a:bodyPr/>
          <a:lstStyle>
            <a:lvl1pPr>
              <a:defRPr/>
            </a:lvl1pPr>
          </a:lstStyle>
          <a:p>
            <a:pPr>
              <a:defRPr/>
            </a:pPr>
            <a:fld id="{B247E944-80B8-4DC4-9E1C-2AE6809C5F93}" type="datetimeFigureOut">
              <a:rPr lang="nl-BE"/>
              <a:pPr>
                <a:defRPr/>
              </a:pPr>
              <a:t>8/04/2020</a:t>
            </a:fld>
            <a:endParaRPr lang="nl-BE"/>
          </a:p>
        </p:txBody>
      </p:sp>
      <p:sp>
        <p:nvSpPr>
          <p:cNvPr id="4" name="Footer Placeholder 4">
            <a:extLst>
              <a:ext uri="{FF2B5EF4-FFF2-40B4-BE49-F238E27FC236}">
                <a16:creationId xmlns:a16="http://schemas.microsoft.com/office/drawing/2014/main" id="{BEFB044E-6A19-40F6-B0C4-9189E94A6FE7}"/>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F911D186-355D-4D43-8DDF-9B7369172CD1}"/>
              </a:ext>
            </a:extLst>
          </p:cNvPr>
          <p:cNvSpPr>
            <a:spLocks noGrp="1"/>
          </p:cNvSpPr>
          <p:nvPr>
            <p:ph type="sldNum" sz="quarter" idx="12"/>
          </p:nvPr>
        </p:nvSpPr>
        <p:spPr/>
        <p:txBody>
          <a:bodyPr/>
          <a:lstStyle>
            <a:lvl1pPr>
              <a:defRPr/>
            </a:lvl1pPr>
          </a:lstStyle>
          <a:p>
            <a:pPr>
              <a:defRPr/>
            </a:pPr>
            <a:fld id="{C03D01E5-4236-4BCD-B19A-4CE038457425}" type="slidenum">
              <a:rPr lang="nl-BE" altLang="en-US"/>
              <a:pPr>
                <a:defRPr/>
              </a:pPr>
              <a:t>‹#›</a:t>
            </a:fld>
            <a:endParaRPr lang="nl-BE" altLang="en-US"/>
          </a:p>
        </p:txBody>
      </p:sp>
    </p:spTree>
    <p:extLst>
      <p:ext uri="{BB962C8B-B14F-4D97-AF65-F5344CB8AC3E}">
        <p14:creationId xmlns:p14="http://schemas.microsoft.com/office/powerpoint/2010/main" val="339533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0AEB23-DDD1-4CEC-BFB2-FFF7F9F4527F}"/>
              </a:ext>
            </a:extLst>
          </p:cNvPr>
          <p:cNvSpPr>
            <a:spLocks noGrp="1"/>
          </p:cNvSpPr>
          <p:nvPr>
            <p:ph type="dt" sz="half" idx="10"/>
          </p:nvPr>
        </p:nvSpPr>
        <p:spPr/>
        <p:txBody>
          <a:bodyPr/>
          <a:lstStyle>
            <a:lvl1pPr>
              <a:defRPr/>
            </a:lvl1pPr>
          </a:lstStyle>
          <a:p>
            <a:pPr>
              <a:defRPr/>
            </a:pPr>
            <a:fld id="{C98B5CFB-618B-443D-A07E-59A23AC430A0}" type="datetimeFigureOut">
              <a:rPr lang="nl-BE"/>
              <a:pPr>
                <a:defRPr/>
              </a:pPr>
              <a:t>8/04/2020</a:t>
            </a:fld>
            <a:endParaRPr lang="nl-BE"/>
          </a:p>
        </p:txBody>
      </p:sp>
      <p:sp>
        <p:nvSpPr>
          <p:cNvPr id="3" name="Footer Placeholder 4">
            <a:extLst>
              <a:ext uri="{FF2B5EF4-FFF2-40B4-BE49-F238E27FC236}">
                <a16:creationId xmlns:a16="http://schemas.microsoft.com/office/drawing/2014/main" id="{3D5C9FC2-2950-4F16-BC78-A25DE61EA1B5}"/>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0F7464EE-F18B-442C-BDE3-94DF24FD2B9E}"/>
              </a:ext>
            </a:extLst>
          </p:cNvPr>
          <p:cNvSpPr>
            <a:spLocks noGrp="1"/>
          </p:cNvSpPr>
          <p:nvPr>
            <p:ph type="sldNum" sz="quarter" idx="12"/>
          </p:nvPr>
        </p:nvSpPr>
        <p:spPr/>
        <p:txBody>
          <a:bodyPr/>
          <a:lstStyle>
            <a:lvl1pPr>
              <a:defRPr/>
            </a:lvl1pPr>
          </a:lstStyle>
          <a:p>
            <a:pPr>
              <a:defRPr/>
            </a:pPr>
            <a:fld id="{176E1500-51BA-47F2-B8A5-DF431D4CAB49}" type="slidenum">
              <a:rPr lang="nl-BE" altLang="en-US"/>
              <a:pPr>
                <a:defRPr/>
              </a:pPr>
              <a:t>‹#›</a:t>
            </a:fld>
            <a:endParaRPr lang="nl-BE" altLang="en-US"/>
          </a:p>
        </p:txBody>
      </p:sp>
    </p:spTree>
    <p:extLst>
      <p:ext uri="{BB962C8B-B14F-4D97-AF65-F5344CB8AC3E}">
        <p14:creationId xmlns:p14="http://schemas.microsoft.com/office/powerpoint/2010/main" val="23377384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E76D7E7-D5D5-443D-AC01-A89CB5D7C421}"/>
              </a:ext>
            </a:extLst>
          </p:cNvPr>
          <p:cNvSpPr>
            <a:spLocks noGrp="1"/>
          </p:cNvSpPr>
          <p:nvPr>
            <p:ph type="dt" sz="half" idx="10"/>
          </p:nvPr>
        </p:nvSpPr>
        <p:spPr/>
        <p:txBody>
          <a:bodyPr/>
          <a:lstStyle>
            <a:lvl1pPr>
              <a:defRPr/>
            </a:lvl1pPr>
          </a:lstStyle>
          <a:p>
            <a:pPr>
              <a:defRPr/>
            </a:pPr>
            <a:fld id="{8BBE6535-FC19-4FB8-991E-62D880DF6BB1}" type="datetimeFigureOut">
              <a:rPr lang="nl-BE"/>
              <a:pPr>
                <a:defRPr/>
              </a:pPr>
              <a:t>8/04/2020</a:t>
            </a:fld>
            <a:endParaRPr lang="nl-BE"/>
          </a:p>
        </p:txBody>
      </p:sp>
      <p:sp>
        <p:nvSpPr>
          <p:cNvPr id="6" name="Footer Placeholder 4">
            <a:extLst>
              <a:ext uri="{FF2B5EF4-FFF2-40B4-BE49-F238E27FC236}">
                <a16:creationId xmlns:a16="http://schemas.microsoft.com/office/drawing/2014/main" id="{1D1EC557-8B7F-4819-9287-D4EB5095D554}"/>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A81044AE-792F-4D65-844A-CCA3C0CC4060}"/>
              </a:ext>
            </a:extLst>
          </p:cNvPr>
          <p:cNvSpPr>
            <a:spLocks noGrp="1"/>
          </p:cNvSpPr>
          <p:nvPr>
            <p:ph type="sldNum" sz="quarter" idx="12"/>
          </p:nvPr>
        </p:nvSpPr>
        <p:spPr/>
        <p:txBody>
          <a:bodyPr/>
          <a:lstStyle>
            <a:lvl1pPr>
              <a:defRPr/>
            </a:lvl1pPr>
          </a:lstStyle>
          <a:p>
            <a:pPr>
              <a:defRPr/>
            </a:pPr>
            <a:fld id="{66935DE8-C9D0-4845-8275-AC9470D71BBD}" type="slidenum">
              <a:rPr lang="nl-BE" altLang="en-US"/>
              <a:pPr>
                <a:defRPr/>
              </a:pPr>
              <a:t>‹#›</a:t>
            </a:fld>
            <a:endParaRPr lang="nl-BE" altLang="en-US"/>
          </a:p>
        </p:txBody>
      </p:sp>
    </p:spTree>
    <p:extLst>
      <p:ext uri="{BB962C8B-B14F-4D97-AF65-F5344CB8AC3E}">
        <p14:creationId xmlns:p14="http://schemas.microsoft.com/office/powerpoint/2010/main" val="3112794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7A6928-6881-4F92-BD78-1DE766235141}"/>
              </a:ext>
            </a:extLst>
          </p:cNvPr>
          <p:cNvSpPr>
            <a:spLocks noGrp="1"/>
          </p:cNvSpPr>
          <p:nvPr>
            <p:ph type="dt" sz="half" idx="10"/>
          </p:nvPr>
        </p:nvSpPr>
        <p:spPr/>
        <p:txBody>
          <a:bodyPr/>
          <a:lstStyle>
            <a:lvl1pPr>
              <a:defRPr/>
            </a:lvl1pPr>
          </a:lstStyle>
          <a:p>
            <a:pPr>
              <a:defRPr/>
            </a:pPr>
            <a:fld id="{2833568D-DA3C-492F-9EFD-A682B1108FA3}" type="datetimeFigureOut">
              <a:rPr lang="nl-BE"/>
              <a:pPr>
                <a:defRPr/>
              </a:pPr>
              <a:t>8/04/2020</a:t>
            </a:fld>
            <a:endParaRPr lang="nl-BE"/>
          </a:p>
        </p:txBody>
      </p:sp>
      <p:sp>
        <p:nvSpPr>
          <p:cNvPr id="6" name="Footer Placeholder 4">
            <a:extLst>
              <a:ext uri="{FF2B5EF4-FFF2-40B4-BE49-F238E27FC236}">
                <a16:creationId xmlns:a16="http://schemas.microsoft.com/office/drawing/2014/main" id="{58B37581-0A49-4A75-BCC1-4273344A9F1D}"/>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4A05CD3C-DACC-4446-AE0B-B883076BE3C1}"/>
              </a:ext>
            </a:extLst>
          </p:cNvPr>
          <p:cNvSpPr>
            <a:spLocks noGrp="1"/>
          </p:cNvSpPr>
          <p:nvPr>
            <p:ph type="sldNum" sz="quarter" idx="12"/>
          </p:nvPr>
        </p:nvSpPr>
        <p:spPr/>
        <p:txBody>
          <a:bodyPr/>
          <a:lstStyle>
            <a:lvl1pPr>
              <a:defRPr/>
            </a:lvl1pPr>
          </a:lstStyle>
          <a:p>
            <a:pPr>
              <a:defRPr/>
            </a:pPr>
            <a:fld id="{38852EA9-8DAE-460E-865B-DF84A45D11A3}" type="slidenum">
              <a:rPr lang="nl-BE" altLang="en-US"/>
              <a:pPr>
                <a:defRPr/>
              </a:pPr>
              <a:t>‹#›</a:t>
            </a:fld>
            <a:endParaRPr lang="nl-BE" altLang="en-US"/>
          </a:p>
        </p:txBody>
      </p:sp>
    </p:spTree>
    <p:extLst>
      <p:ext uri="{BB962C8B-B14F-4D97-AF65-F5344CB8AC3E}">
        <p14:creationId xmlns:p14="http://schemas.microsoft.com/office/powerpoint/2010/main" val="3724925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36CEC2-0569-4C3C-96D5-36FA148925CB}"/>
              </a:ext>
            </a:extLst>
          </p:cNvPr>
          <p:cNvSpPr>
            <a:spLocks noGrp="1"/>
          </p:cNvSpPr>
          <p:nvPr>
            <p:ph type="dt" sz="half" idx="10"/>
          </p:nvPr>
        </p:nvSpPr>
        <p:spPr/>
        <p:txBody>
          <a:bodyPr/>
          <a:lstStyle>
            <a:lvl1pPr>
              <a:defRPr/>
            </a:lvl1pPr>
          </a:lstStyle>
          <a:p>
            <a:pPr>
              <a:defRPr/>
            </a:pPr>
            <a:fld id="{69358281-E9E6-4051-A725-AD8DDFEE7DC9}" type="datetimeFigureOut">
              <a:rPr lang="nl-BE"/>
              <a:pPr>
                <a:defRPr/>
              </a:pPr>
              <a:t>8/04/2020</a:t>
            </a:fld>
            <a:endParaRPr lang="nl-BE"/>
          </a:p>
        </p:txBody>
      </p:sp>
      <p:sp>
        <p:nvSpPr>
          <p:cNvPr id="5" name="Footer Placeholder 4">
            <a:extLst>
              <a:ext uri="{FF2B5EF4-FFF2-40B4-BE49-F238E27FC236}">
                <a16:creationId xmlns:a16="http://schemas.microsoft.com/office/drawing/2014/main" id="{A2B0489B-5B42-443A-8E70-D82C609F1E5B}"/>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F7EB1FC-AC9D-4006-9077-9C1E79F14EF2}"/>
              </a:ext>
            </a:extLst>
          </p:cNvPr>
          <p:cNvSpPr>
            <a:spLocks noGrp="1"/>
          </p:cNvSpPr>
          <p:nvPr>
            <p:ph type="sldNum" sz="quarter" idx="12"/>
          </p:nvPr>
        </p:nvSpPr>
        <p:spPr/>
        <p:txBody>
          <a:bodyPr/>
          <a:lstStyle>
            <a:lvl1pPr>
              <a:defRPr/>
            </a:lvl1pPr>
          </a:lstStyle>
          <a:p>
            <a:pPr>
              <a:defRPr/>
            </a:pPr>
            <a:fld id="{376C2246-FBCB-4778-BF17-ECA7878D4623}" type="slidenum">
              <a:rPr lang="nl-BE" altLang="en-US"/>
              <a:pPr>
                <a:defRPr/>
              </a:pPr>
              <a:t>‹#›</a:t>
            </a:fld>
            <a:endParaRPr lang="nl-BE" altLang="en-US"/>
          </a:p>
        </p:txBody>
      </p:sp>
    </p:spTree>
    <p:extLst>
      <p:ext uri="{BB962C8B-B14F-4D97-AF65-F5344CB8AC3E}">
        <p14:creationId xmlns:p14="http://schemas.microsoft.com/office/powerpoint/2010/main" val="1235712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C178BC-F97C-4073-AE20-E64403052A71}"/>
              </a:ext>
            </a:extLst>
          </p:cNvPr>
          <p:cNvSpPr>
            <a:spLocks noGrp="1"/>
          </p:cNvSpPr>
          <p:nvPr>
            <p:ph type="dt" sz="half" idx="10"/>
          </p:nvPr>
        </p:nvSpPr>
        <p:spPr/>
        <p:txBody>
          <a:bodyPr/>
          <a:lstStyle>
            <a:lvl1pPr>
              <a:defRPr/>
            </a:lvl1pPr>
          </a:lstStyle>
          <a:p>
            <a:pPr>
              <a:defRPr/>
            </a:pPr>
            <a:fld id="{46049026-5F6F-457B-86FB-DEE17BBC904D}" type="datetimeFigureOut">
              <a:rPr lang="nl-BE"/>
              <a:pPr>
                <a:defRPr/>
              </a:pPr>
              <a:t>8/04/2020</a:t>
            </a:fld>
            <a:endParaRPr lang="nl-BE"/>
          </a:p>
        </p:txBody>
      </p:sp>
      <p:sp>
        <p:nvSpPr>
          <p:cNvPr id="5" name="Footer Placeholder 4">
            <a:extLst>
              <a:ext uri="{FF2B5EF4-FFF2-40B4-BE49-F238E27FC236}">
                <a16:creationId xmlns:a16="http://schemas.microsoft.com/office/drawing/2014/main" id="{8C45CDD2-0901-407E-A633-EE3CD99BB376}"/>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F9F8ACB-B2D9-432E-8277-FAB01B4E22BB}"/>
              </a:ext>
            </a:extLst>
          </p:cNvPr>
          <p:cNvSpPr>
            <a:spLocks noGrp="1"/>
          </p:cNvSpPr>
          <p:nvPr>
            <p:ph type="sldNum" sz="quarter" idx="12"/>
          </p:nvPr>
        </p:nvSpPr>
        <p:spPr/>
        <p:txBody>
          <a:bodyPr/>
          <a:lstStyle>
            <a:lvl1pPr>
              <a:defRPr/>
            </a:lvl1pPr>
          </a:lstStyle>
          <a:p>
            <a:pPr>
              <a:defRPr/>
            </a:pPr>
            <a:fld id="{190D08DE-855F-4C2B-A8E8-0020571118BD}" type="slidenum">
              <a:rPr lang="nl-BE" altLang="en-US"/>
              <a:pPr>
                <a:defRPr/>
              </a:pPr>
              <a:t>‹#›</a:t>
            </a:fld>
            <a:endParaRPr lang="nl-BE" altLang="en-US"/>
          </a:p>
        </p:txBody>
      </p:sp>
    </p:spTree>
    <p:extLst>
      <p:ext uri="{BB962C8B-B14F-4D97-AF65-F5344CB8AC3E}">
        <p14:creationId xmlns:p14="http://schemas.microsoft.com/office/powerpoint/2010/main" val="6195814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09D6B35-C24C-4317-B5CE-E51E8E1636F9}"/>
              </a:ext>
            </a:extLst>
          </p:cNvPr>
          <p:cNvSpPr>
            <a:spLocks noGrp="1"/>
          </p:cNvSpPr>
          <p:nvPr>
            <p:ph type="dt" sz="half" idx="10"/>
          </p:nvPr>
        </p:nvSpPr>
        <p:spPr/>
        <p:txBody>
          <a:bodyPr/>
          <a:lstStyle>
            <a:lvl1pPr>
              <a:defRPr/>
            </a:lvl1pPr>
          </a:lstStyle>
          <a:p>
            <a:pPr>
              <a:defRPr/>
            </a:pPr>
            <a:fld id="{067CA67F-373F-4E85-B54C-F6F650A8F59E}" type="datetimeFigureOut">
              <a:rPr lang="nl-BE"/>
              <a:pPr>
                <a:defRPr/>
              </a:pPr>
              <a:t>8/04/2020</a:t>
            </a:fld>
            <a:endParaRPr lang="nl-BE"/>
          </a:p>
        </p:txBody>
      </p:sp>
      <p:sp>
        <p:nvSpPr>
          <p:cNvPr id="5" name="Footer Placeholder 4">
            <a:extLst>
              <a:ext uri="{FF2B5EF4-FFF2-40B4-BE49-F238E27FC236}">
                <a16:creationId xmlns:a16="http://schemas.microsoft.com/office/drawing/2014/main" id="{93EB6B4D-76C1-4283-B59B-005225486E62}"/>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9472F13-DFA7-44C1-916A-3459BFE2995B}"/>
              </a:ext>
            </a:extLst>
          </p:cNvPr>
          <p:cNvSpPr>
            <a:spLocks noGrp="1"/>
          </p:cNvSpPr>
          <p:nvPr>
            <p:ph type="sldNum" sz="quarter" idx="12"/>
          </p:nvPr>
        </p:nvSpPr>
        <p:spPr/>
        <p:txBody>
          <a:bodyPr/>
          <a:lstStyle>
            <a:lvl1pPr>
              <a:defRPr/>
            </a:lvl1pPr>
          </a:lstStyle>
          <a:p>
            <a:pPr>
              <a:defRPr/>
            </a:pPr>
            <a:fld id="{DE310786-BC23-4514-BCB2-D80844918A15}" type="slidenum">
              <a:rPr lang="nl-BE" altLang="en-US"/>
              <a:pPr>
                <a:defRPr/>
              </a:pPr>
              <a:t>‹#›</a:t>
            </a:fld>
            <a:endParaRPr lang="nl-BE" altLang="en-US"/>
          </a:p>
        </p:txBody>
      </p:sp>
    </p:spTree>
    <p:extLst>
      <p:ext uri="{BB962C8B-B14F-4D97-AF65-F5344CB8AC3E}">
        <p14:creationId xmlns:p14="http://schemas.microsoft.com/office/powerpoint/2010/main" val="77925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3D3CDA-25F5-4FAE-8F39-F37D5C04889E}"/>
              </a:ext>
            </a:extLst>
          </p:cNvPr>
          <p:cNvSpPr>
            <a:spLocks noGrp="1"/>
          </p:cNvSpPr>
          <p:nvPr>
            <p:ph type="dt" sz="half" idx="10"/>
          </p:nvPr>
        </p:nvSpPr>
        <p:spPr/>
        <p:txBody>
          <a:bodyPr/>
          <a:lstStyle>
            <a:lvl1pPr>
              <a:defRPr/>
            </a:lvl1pPr>
          </a:lstStyle>
          <a:p>
            <a:pPr>
              <a:defRPr/>
            </a:pPr>
            <a:fld id="{A3C65696-E8F6-4A85-ABE8-40072A13DEB2}" type="datetimeFigureOut">
              <a:rPr lang="nl-BE"/>
              <a:pPr>
                <a:defRPr/>
              </a:pPr>
              <a:t>8/04/2020</a:t>
            </a:fld>
            <a:endParaRPr lang="nl-BE"/>
          </a:p>
        </p:txBody>
      </p:sp>
      <p:sp>
        <p:nvSpPr>
          <p:cNvPr id="3" name="Footer Placeholder 4">
            <a:extLst>
              <a:ext uri="{FF2B5EF4-FFF2-40B4-BE49-F238E27FC236}">
                <a16:creationId xmlns:a16="http://schemas.microsoft.com/office/drawing/2014/main" id="{41CD0F18-4D79-4B78-96CD-71D351CE0B23}"/>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67D8603B-4AE8-4345-AC91-585EC1E11E93}"/>
              </a:ext>
            </a:extLst>
          </p:cNvPr>
          <p:cNvSpPr>
            <a:spLocks noGrp="1"/>
          </p:cNvSpPr>
          <p:nvPr>
            <p:ph type="sldNum" sz="quarter" idx="12"/>
          </p:nvPr>
        </p:nvSpPr>
        <p:spPr/>
        <p:txBody>
          <a:bodyPr/>
          <a:lstStyle>
            <a:lvl1pPr>
              <a:defRPr/>
            </a:lvl1pPr>
          </a:lstStyle>
          <a:p>
            <a:pPr>
              <a:defRPr/>
            </a:pPr>
            <a:fld id="{50F95D51-B0CA-474F-A589-02ECBD52A594}" type="slidenum">
              <a:rPr lang="nl-BE" altLang="en-US"/>
              <a:pPr>
                <a:defRPr/>
              </a:pPr>
              <a:t>‹#›</a:t>
            </a:fld>
            <a:endParaRPr lang="nl-BE" altLang="en-US"/>
          </a:p>
        </p:txBody>
      </p:sp>
    </p:spTree>
    <p:extLst>
      <p:ext uri="{BB962C8B-B14F-4D97-AF65-F5344CB8AC3E}">
        <p14:creationId xmlns:p14="http://schemas.microsoft.com/office/powerpoint/2010/main" val="210597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DF9F1FD-4D52-4C0E-87AB-4784D23F2EBF}"/>
              </a:ext>
            </a:extLst>
          </p:cNvPr>
          <p:cNvSpPr>
            <a:spLocks noGrp="1"/>
          </p:cNvSpPr>
          <p:nvPr>
            <p:ph type="dt" sz="half" idx="10"/>
          </p:nvPr>
        </p:nvSpPr>
        <p:spPr/>
        <p:txBody>
          <a:bodyPr/>
          <a:lstStyle>
            <a:lvl1pPr>
              <a:defRPr/>
            </a:lvl1pPr>
          </a:lstStyle>
          <a:p>
            <a:pPr>
              <a:defRPr/>
            </a:pPr>
            <a:fld id="{5617388D-6306-4A10-8CBC-B6477DC16D8B}" type="datetimeFigureOut">
              <a:rPr lang="nl-BE"/>
              <a:pPr>
                <a:defRPr/>
              </a:pPr>
              <a:t>8/04/2020</a:t>
            </a:fld>
            <a:endParaRPr lang="nl-BE"/>
          </a:p>
        </p:txBody>
      </p:sp>
      <p:sp>
        <p:nvSpPr>
          <p:cNvPr id="5" name="Footer Placeholder 4">
            <a:extLst>
              <a:ext uri="{FF2B5EF4-FFF2-40B4-BE49-F238E27FC236}">
                <a16:creationId xmlns:a16="http://schemas.microsoft.com/office/drawing/2014/main" id="{5F34390E-8A07-49B9-B53D-227D32240288}"/>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AC961F21-8938-4705-B42A-E2C932F4D5CD}"/>
              </a:ext>
            </a:extLst>
          </p:cNvPr>
          <p:cNvSpPr>
            <a:spLocks noGrp="1"/>
          </p:cNvSpPr>
          <p:nvPr>
            <p:ph type="sldNum" sz="quarter" idx="12"/>
          </p:nvPr>
        </p:nvSpPr>
        <p:spPr/>
        <p:txBody>
          <a:bodyPr/>
          <a:lstStyle>
            <a:lvl1pPr>
              <a:defRPr/>
            </a:lvl1pPr>
          </a:lstStyle>
          <a:p>
            <a:pPr>
              <a:defRPr/>
            </a:pPr>
            <a:fld id="{BD77FA66-4EDE-43F9-8B79-F41E6BD0CDAC}" type="slidenum">
              <a:rPr lang="nl-BE" altLang="en-US"/>
              <a:pPr>
                <a:defRPr/>
              </a:pPr>
              <a:t>‹#›</a:t>
            </a:fld>
            <a:endParaRPr lang="nl-BE" altLang="en-US"/>
          </a:p>
        </p:txBody>
      </p:sp>
    </p:spTree>
    <p:extLst>
      <p:ext uri="{BB962C8B-B14F-4D97-AF65-F5344CB8AC3E}">
        <p14:creationId xmlns:p14="http://schemas.microsoft.com/office/powerpoint/2010/main" val="98353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12CC14-8230-4E6F-9BA8-517356BEE784}"/>
              </a:ext>
            </a:extLst>
          </p:cNvPr>
          <p:cNvSpPr>
            <a:spLocks noGrp="1"/>
          </p:cNvSpPr>
          <p:nvPr>
            <p:ph type="dt" sz="half" idx="10"/>
          </p:nvPr>
        </p:nvSpPr>
        <p:spPr/>
        <p:txBody>
          <a:bodyPr/>
          <a:lstStyle>
            <a:lvl1pPr>
              <a:defRPr/>
            </a:lvl1pPr>
          </a:lstStyle>
          <a:p>
            <a:pPr>
              <a:defRPr/>
            </a:pPr>
            <a:fld id="{2ADF6185-4695-44D1-A418-F9822B37E484}" type="datetimeFigureOut">
              <a:rPr lang="nl-BE"/>
              <a:pPr>
                <a:defRPr/>
              </a:pPr>
              <a:t>8/04/2020</a:t>
            </a:fld>
            <a:endParaRPr lang="nl-BE"/>
          </a:p>
        </p:txBody>
      </p:sp>
      <p:sp>
        <p:nvSpPr>
          <p:cNvPr id="5" name="Footer Placeholder 4">
            <a:extLst>
              <a:ext uri="{FF2B5EF4-FFF2-40B4-BE49-F238E27FC236}">
                <a16:creationId xmlns:a16="http://schemas.microsoft.com/office/drawing/2014/main" id="{DDB57EA4-1D63-4365-87BF-6269B1AFB6A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08D9CAC9-DB66-4D1E-A681-E14A3013FE23}"/>
              </a:ext>
            </a:extLst>
          </p:cNvPr>
          <p:cNvSpPr>
            <a:spLocks noGrp="1"/>
          </p:cNvSpPr>
          <p:nvPr>
            <p:ph type="sldNum" sz="quarter" idx="12"/>
          </p:nvPr>
        </p:nvSpPr>
        <p:spPr/>
        <p:txBody>
          <a:bodyPr/>
          <a:lstStyle>
            <a:lvl1pPr>
              <a:defRPr/>
            </a:lvl1pPr>
          </a:lstStyle>
          <a:p>
            <a:pPr>
              <a:defRPr/>
            </a:pPr>
            <a:fld id="{13DC5DEA-381C-44BC-875A-7946109432C5}" type="slidenum">
              <a:rPr lang="nl-BE" altLang="en-US"/>
              <a:pPr>
                <a:defRPr/>
              </a:pPr>
              <a:t>‹#›</a:t>
            </a:fld>
            <a:endParaRPr lang="nl-BE" altLang="en-US"/>
          </a:p>
        </p:txBody>
      </p:sp>
    </p:spTree>
    <p:extLst>
      <p:ext uri="{BB962C8B-B14F-4D97-AF65-F5344CB8AC3E}">
        <p14:creationId xmlns:p14="http://schemas.microsoft.com/office/powerpoint/2010/main" val="8731358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B18019D-5997-449D-98FD-0605E741F1D8}"/>
              </a:ext>
            </a:extLst>
          </p:cNvPr>
          <p:cNvSpPr>
            <a:spLocks noGrp="1"/>
          </p:cNvSpPr>
          <p:nvPr>
            <p:ph type="dt" sz="half" idx="10"/>
          </p:nvPr>
        </p:nvSpPr>
        <p:spPr/>
        <p:txBody>
          <a:bodyPr/>
          <a:lstStyle>
            <a:lvl1pPr>
              <a:defRPr/>
            </a:lvl1pPr>
          </a:lstStyle>
          <a:p>
            <a:pPr>
              <a:defRPr/>
            </a:pPr>
            <a:fld id="{6E1DA3E8-FEDD-4879-BC88-7934F43F2445}" type="datetimeFigureOut">
              <a:rPr lang="nl-BE"/>
              <a:pPr>
                <a:defRPr/>
              </a:pPr>
              <a:t>8/04/2020</a:t>
            </a:fld>
            <a:endParaRPr lang="nl-BE"/>
          </a:p>
        </p:txBody>
      </p:sp>
      <p:sp>
        <p:nvSpPr>
          <p:cNvPr id="6" name="Footer Placeholder 4">
            <a:extLst>
              <a:ext uri="{FF2B5EF4-FFF2-40B4-BE49-F238E27FC236}">
                <a16:creationId xmlns:a16="http://schemas.microsoft.com/office/drawing/2014/main" id="{496597F3-2C76-43DD-AF27-AE544E7CA4B3}"/>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8E5EFBF9-A2D7-4861-9F78-E45EE6AF31F5}"/>
              </a:ext>
            </a:extLst>
          </p:cNvPr>
          <p:cNvSpPr>
            <a:spLocks noGrp="1"/>
          </p:cNvSpPr>
          <p:nvPr>
            <p:ph type="sldNum" sz="quarter" idx="12"/>
          </p:nvPr>
        </p:nvSpPr>
        <p:spPr/>
        <p:txBody>
          <a:bodyPr/>
          <a:lstStyle>
            <a:lvl1pPr>
              <a:defRPr/>
            </a:lvl1pPr>
          </a:lstStyle>
          <a:p>
            <a:pPr>
              <a:defRPr/>
            </a:pPr>
            <a:fld id="{FEDDF0A8-1CA5-4B64-AB29-251D2FF30613}" type="slidenum">
              <a:rPr lang="nl-BE" altLang="en-US"/>
              <a:pPr>
                <a:defRPr/>
              </a:pPr>
              <a:t>‹#›</a:t>
            </a:fld>
            <a:endParaRPr lang="nl-BE" altLang="en-US"/>
          </a:p>
        </p:txBody>
      </p:sp>
    </p:spTree>
    <p:extLst>
      <p:ext uri="{BB962C8B-B14F-4D97-AF65-F5344CB8AC3E}">
        <p14:creationId xmlns:p14="http://schemas.microsoft.com/office/powerpoint/2010/main" val="9041644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ACC20A1-34B8-4FFD-B6BB-0258D38E87EF}"/>
              </a:ext>
            </a:extLst>
          </p:cNvPr>
          <p:cNvSpPr>
            <a:spLocks noGrp="1"/>
          </p:cNvSpPr>
          <p:nvPr>
            <p:ph type="dt" sz="half" idx="10"/>
          </p:nvPr>
        </p:nvSpPr>
        <p:spPr/>
        <p:txBody>
          <a:bodyPr/>
          <a:lstStyle>
            <a:lvl1pPr>
              <a:defRPr/>
            </a:lvl1pPr>
          </a:lstStyle>
          <a:p>
            <a:pPr>
              <a:defRPr/>
            </a:pPr>
            <a:fld id="{EB366EF3-6C55-408A-BDF5-865BF40D3DA8}" type="datetimeFigureOut">
              <a:rPr lang="nl-BE"/>
              <a:pPr>
                <a:defRPr/>
              </a:pPr>
              <a:t>8/04/2020</a:t>
            </a:fld>
            <a:endParaRPr lang="nl-BE"/>
          </a:p>
        </p:txBody>
      </p:sp>
      <p:sp>
        <p:nvSpPr>
          <p:cNvPr id="8" name="Footer Placeholder 4">
            <a:extLst>
              <a:ext uri="{FF2B5EF4-FFF2-40B4-BE49-F238E27FC236}">
                <a16:creationId xmlns:a16="http://schemas.microsoft.com/office/drawing/2014/main" id="{3DD8EF57-C64E-471A-BD29-679CC1CE02F2}"/>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DDFEA999-E1C6-46FD-BBFC-94394648E8A8}"/>
              </a:ext>
            </a:extLst>
          </p:cNvPr>
          <p:cNvSpPr>
            <a:spLocks noGrp="1"/>
          </p:cNvSpPr>
          <p:nvPr>
            <p:ph type="sldNum" sz="quarter" idx="12"/>
          </p:nvPr>
        </p:nvSpPr>
        <p:spPr/>
        <p:txBody>
          <a:bodyPr/>
          <a:lstStyle>
            <a:lvl1pPr>
              <a:defRPr/>
            </a:lvl1pPr>
          </a:lstStyle>
          <a:p>
            <a:pPr>
              <a:defRPr/>
            </a:pPr>
            <a:fld id="{93BF0F4D-37D2-4292-987F-AF384A5FAA21}" type="slidenum">
              <a:rPr lang="nl-BE" altLang="en-US"/>
              <a:pPr>
                <a:defRPr/>
              </a:pPr>
              <a:t>‹#›</a:t>
            </a:fld>
            <a:endParaRPr lang="nl-BE" altLang="en-US"/>
          </a:p>
        </p:txBody>
      </p:sp>
    </p:spTree>
    <p:extLst>
      <p:ext uri="{BB962C8B-B14F-4D97-AF65-F5344CB8AC3E}">
        <p14:creationId xmlns:p14="http://schemas.microsoft.com/office/powerpoint/2010/main" val="2758751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FD75470A-08C8-4DCE-844D-5E06E693EF13}"/>
              </a:ext>
            </a:extLst>
          </p:cNvPr>
          <p:cNvSpPr>
            <a:spLocks noGrp="1"/>
          </p:cNvSpPr>
          <p:nvPr>
            <p:ph type="dt" sz="half" idx="10"/>
          </p:nvPr>
        </p:nvSpPr>
        <p:spPr/>
        <p:txBody>
          <a:bodyPr/>
          <a:lstStyle>
            <a:lvl1pPr>
              <a:defRPr/>
            </a:lvl1pPr>
          </a:lstStyle>
          <a:p>
            <a:pPr>
              <a:defRPr/>
            </a:pPr>
            <a:fld id="{264DDC07-FECC-4E6E-B0D4-0BE179993E9B}" type="datetimeFigureOut">
              <a:rPr lang="nl-BE"/>
              <a:pPr>
                <a:defRPr/>
              </a:pPr>
              <a:t>8/04/2020</a:t>
            </a:fld>
            <a:endParaRPr lang="nl-BE"/>
          </a:p>
        </p:txBody>
      </p:sp>
      <p:sp>
        <p:nvSpPr>
          <p:cNvPr id="4" name="Footer Placeholder 4">
            <a:extLst>
              <a:ext uri="{FF2B5EF4-FFF2-40B4-BE49-F238E27FC236}">
                <a16:creationId xmlns:a16="http://schemas.microsoft.com/office/drawing/2014/main" id="{AA2E1BDA-21E8-4261-9D53-D923577E4D58}"/>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D8873F2A-45C9-41C9-8BDF-1A51C50EA047}"/>
              </a:ext>
            </a:extLst>
          </p:cNvPr>
          <p:cNvSpPr>
            <a:spLocks noGrp="1"/>
          </p:cNvSpPr>
          <p:nvPr>
            <p:ph type="sldNum" sz="quarter" idx="12"/>
          </p:nvPr>
        </p:nvSpPr>
        <p:spPr/>
        <p:txBody>
          <a:bodyPr/>
          <a:lstStyle>
            <a:lvl1pPr>
              <a:defRPr/>
            </a:lvl1pPr>
          </a:lstStyle>
          <a:p>
            <a:pPr>
              <a:defRPr/>
            </a:pPr>
            <a:fld id="{6B6A9502-B85B-4695-B860-69F07A60CAEA}" type="slidenum">
              <a:rPr lang="nl-BE" altLang="en-US"/>
              <a:pPr>
                <a:defRPr/>
              </a:pPr>
              <a:t>‹#›</a:t>
            </a:fld>
            <a:endParaRPr lang="nl-BE" altLang="en-US"/>
          </a:p>
        </p:txBody>
      </p:sp>
    </p:spTree>
    <p:extLst>
      <p:ext uri="{BB962C8B-B14F-4D97-AF65-F5344CB8AC3E}">
        <p14:creationId xmlns:p14="http://schemas.microsoft.com/office/powerpoint/2010/main" val="1599561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C2ED63D-2644-4153-A350-0764933DDCE9}"/>
              </a:ext>
            </a:extLst>
          </p:cNvPr>
          <p:cNvSpPr>
            <a:spLocks noGrp="1"/>
          </p:cNvSpPr>
          <p:nvPr>
            <p:ph type="dt" sz="half" idx="10"/>
          </p:nvPr>
        </p:nvSpPr>
        <p:spPr/>
        <p:txBody>
          <a:bodyPr/>
          <a:lstStyle>
            <a:lvl1pPr>
              <a:defRPr/>
            </a:lvl1pPr>
          </a:lstStyle>
          <a:p>
            <a:pPr>
              <a:defRPr/>
            </a:pPr>
            <a:fld id="{EA17154C-89B2-4A4F-8728-5B0EFEB8C5FF}" type="datetimeFigureOut">
              <a:rPr lang="nl-BE"/>
              <a:pPr>
                <a:defRPr/>
              </a:pPr>
              <a:t>8/04/2020</a:t>
            </a:fld>
            <a:endParaRPr lang="nl-BE"/>
          </a:p>
        </p:txBody>
      </p:sp>
      <p:sp>
        <p:nvSpPr>
          <p:cNvPr id="3" name="Footer Placeholder 4">
            <a:extLst>
              <a:ext uri="{FF2B5EF4-FFF2-40B4-BE49-F238E27FC236}">
                <a16:creationId xmlns:a16="http://schemas.microsoft.com/office/drawing/2014/main" id="{74020586-3D1E-45F5-A5CC-2BBCF4408564}"/>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A0DF2C06-DCB3-4CAF-BA9D-B4D461459D00}"/>
              </a:ext>
            </a:extLst>
          </p:cNvPr>
          <p:cNvSpPr>
            <a:spLocks noGrp="1"/>
          </p:cNvSpPr>
          <p:nvPr>
            <p:ph type="sldNum" sz="quarter" idx="12"/>
          </p:nvPr>
        </p:nvSpPr>
        <p:spPr/>
        <p:txBody>
          <a:bodyPr/>
          <a:lstStyle>
            <a:lvl1pPr>
              <a:defRPr/>
            </a:lvl1pPr>
          </a:lstStyle>
          <a:p>
            <a:pPr>
              <a:defRPr/>
            </a:pPr>
            <a:fld id="{6C938CEE-036F-49AD-BCDF-0CC3669DC977}" type="slidenum">
              <a:rPr lang="nl-BE" altLang="en-US"/>
              <a:pPr>
                <a:defRPr/>
              </a:pPr>
              <a:t>‹#›</a:t>
            </a:fld>
            <a:endParaRPr lang="nl-BE" altLang="en-US"/>
          </a:p>
        </p:txBody>
      </p:sp>
    </p:spTree>
    <p:extLst>
      <p:ext uri="{BB962C8B-B14F-4D97-AF65-F5344CB8AC3E}">
        <p14:creationId xmlns:p14="http://schemas.microsoft.com/office/powerpoint/2010/main" val="1916273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BF15B61-0FF0-4954-8889-4030D99E7B66}"/>
              </a:ext>
            </a:extLst>
          </p:cNvPr>
          <p:cNvSpPr>
            <a:spLocks noGrp="1"/>
          </p:cNvSpPr>
          <p:nvPr>
            <p:ph type="dt" sz="half" idx="10"/>
          </p:nvPr>
        </p:nvSpPr>
        <p:spPr/>
        <p:txBody>
          <a:bodyPr/>
          <a:lstStyle>
            <a:lvl1pPr>
              <a:defRPr/>
            </a:lvl1pPr>
          </a:lstStyle>
          <a:p>
            <a:pPr>
              <a:defRPr/>
            </a:pPr>
            <a:fld id="{9B1E6108-7225-4C16-B74B-A1B079BBB216}" type="datetimeFigureOut">
              <a:rPr lang="nl-BE"/>
              <a:pPr>
                <a:defRPr/>
              </a:pPr>
              <a:t>8/04/2020</a:t>
            </a:fld>
            <a:endParaRPr lang="nl-BE"/>
          </a:p>
        </p:txBody>
      </p:sp>
      <p:sp>
        <p:nvSpPr>
          <p:cNvPr id="6" name="Footer Placeholder 4">
            <a:extLst>
              <a:ext uri="{FF2B5EF4-FFF2-40B4-BE49-F238E27FC236}">
                <a16:creationId xmlns:a16="http://schemas.microsoft.com/office/drawing/2014/main" id="{6C9B8057-DA7A-443B-9FE3-C04395BC1EEE}"/>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0C730CAA-D0C8-4F70-8957-D98B2DE6EB2F}"/>
              </a:ext>
            </a:extLst>
          </p:cNvPr>
          <p:cNvSpPr>
            <a:spLocks noGrp="1"/>
          </p:cNvSpPr>
          <p:nvPr>
            <p:ph type="sldNum" sz="quarter" idx="12"/>
          </p:nvPr>
        </p:nvSpPr>
        <p:spPr/>
        <p:txBody>
          <a:bodyPr/>
          <a:lstStyle>
            <a:lvl1pPr>
              <a:defRPr/>
            </a:lvl1pPr>
          </a:lstStyle>
          <a:p>
            <a:pPr>
              <a:defRPr/>
            </a:pPr>
            <a:fld id="{96B8C9E4-5EED-46FE-8349-4F468A8A6392}" type="slidenum">
              <a:rPr lang="nl-BE" altLang="en-US"/>
              <a:pPr>
                <a:defRPr/>
              </a:pPr>
              <a:t>‹#›</a:t>
            </a:fld>
            <a:endParaRPr lang="nl-BE" altLang="en-US"/>
          </a:p>
        </p:txBody>
      </p:sp>
    </p:spTree>
    <p:extLst>
      <p:ext uri="{BB962C8B-B14F-4D97-AF65-F5344CB8AC3E}">
        <p14:creationId xmlns:p14="http://schemas.microsoft.com/office/powerpoint/2010/main" val="28123214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B2D1A57-422E-4D76-9638-FABB2C6AC6CC}"/>
              </a:ext>
            </a:extLst>
          </p:cNvPr>
          <p:cNvSpPr>
            <a:spLocks noGrp="1"/>
          </p:cNvSpPr>
          <p:nvPr>
            <p:ph type="dt" sz="half" idx="10"/>
          </p:nvPr>
        </p:nvSpPr>
        <p:spPr/>
        <p:txBody>
          <a:bodyPr/>
          <a:lstStyle>
            <a:lvl1pPr>
              <a:defRPr/>
            </a:lvl1pPr>
          </a:lstStyle>
          <a:p>
            <a:pPr>
              <a:defRPr/>
            </a:pPr>
            <a:fld id="{EE79929C-B3AA-45C6-9C1C-9DF72FA214F8}" type="datetimeFigureOut">
              <a:rPr lang="nl-BE"/>
              <a:pPr>
                <a:defRPr/>
              </a:pPr>
              <a:t>8/04/2020</a:t>
            </a:fld>
            <a:endParaRPr lang="nl-BE"/>
          </a:p>
        </p:txBody>
      </p:sp>
      <p:sp>
        <p:nvSpPr>
          <p:cNvPr id="6" name="Footer Placeholder 4">
            <a:extLst>
              <a:ext uri="{FF2B5EF4-FFF2-40B4-BE49-F238E27FC236}">
                <a16:creationId xmlns:a16="http://schemas.microsoft.com/office/drawing/2014/main" id="{AA1796EE-4236-4E1B-AF22-F7C54FEBA3BF}"/>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202F8699-31C4-405F-9B3D-59DA3F119717}"/>
              </a:ext>
            </a:extLst>
          </p:cNvPr>
          <p:cNvSpPr>
            <a:spLocks noGrp="1"/>
          </p:cNvSpPr>
          <p:nvPr>
            <p:ph type="sldNum" sz="quarter" idx="12"/>
          </p:nvPr>
        </p:nvSpPr>
        <p:spPr/>
        <p:txBody>
          <a:bodyPr/>
          <a:lstStyle>
            <a:lvl1pPr>
              <a:defRPr/>
            </a:lvl1pPr>
          </a:lstStyle>
          <a:p>
            <a:pPr>
              <a:defRPr/>
            </a:pPr>
            <a:fld id="{A8E5C704-C320-4C73-833E-7B7D9D0EA5C3}" type="slidenum">
              <a:rPr lang="nl-BE" altLang="en-US"/>
              <a:pPr>
                <a:defRPr/>
              </a:pPr>
              <a:t>‹#›</a:t>
            </a:fld>
            <a:endParaRPr lang="nl-BE" altLang="en-US"/>
          </a:p>
        </p:txBody>
      </p:sp>
    </p:spTree>
    <p:extLst>
      <p:ext uri="{BB962C8B-B14F-4D97-AF65-F5344CB8AC3E}">
        <p14:creationId xmlns:p14="http://schemas.microsoft.com/office/powerpoint/2010/main" val="25110882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1B03AE-9896-4054-B28D-336586BCEBCA}"/>
              </a:ext>
            </a:extLst>
          </p:cNvPr>
          <p:cNvSpPr>
            <a:spLocks noGrp="1"/>
          </p:cNvSpPr>
          <p:nvPr>
            <p:ph type="dt" sz="half" idx="10"/>
          </p:nvPr>
        </p:nvSpPr>
        <p:spPr/>
        <p:txBody>
          <a:bodyPr/>
          <a:lstStyle>
            <a:lvl1pPr>
              <a:defRPr/>
            </a:lvl1pPr>
          </a:lstStyle>
          <a:p>
            <a:pPr>
              <a:defRPr/>
            </a:pPr>
            <a:fld id="{51407175-267A-4378-BACA-ABE8003F4B40}" type="datetimeFigureOut">
              <a:rPr lang="nl-BE"/>
              <a:pPr>
                <a:defRPr/>
              </a:pPr>
              <a:t>8/04/2020</a:t>
            </a:fld>
            <a:endParaRPr lang="nl-BE"/>
          </a:p>
        </p:txBody>
      </p:sp>
      <p:sp>
        <p:nvSpPr>
          <p:cNvPr id="5" name="Footer Placeholder 4">
            <a:extLst>
              <a:ext uri="{FF2B5EF4-FFF2-40B4-BE49-F238E27FC236}">
                <a16:creationId xmlns:a16="http://schemas.microsoft.com/office/drawing/2014/main" id="{98470588-9337-4B8E-BC3A-4E83E1215E9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A5189284-A7FF-42C3-AC3F-6211F01E065C}"/>
              </a:ext>
            </a:extLst>
          </p:cNvPr>
          <p:cNvSpPr>
            <a:spLocks noGrp="1"/>
          </p:cNvSpPr>
          <p:nvPr>
            <p:ph type="sldNum" sz="quarter" idx="12"/>
          </p:nvPr>
        </p:nvSpPr>
        <p:spPr/>
        <p:txBody>
          <a:bodyPr/>
          <a:lstStyle>
            <a:lvl1pPr>
              <a:defRPr/>
            </a:lvl1pPr>
          </a:lstStyle>
          <a:p>
            <a:pPr>
              <a:defRPr/>
            </a:pPr>
            <a:fld id="{040718A3-4AF3-4642-B062-A29DB238CEAF}" type="slidenum">
              <a:rPr lang="nl-BE" altLang="en-US"/>
              <a:pPr>
                <a:defRPr/>
              </a:pPr>
              <a:t>‹#›</a:t>
            </a:fld>
            <a:endParaRPr lang="nl-BE" altLang="en-US"/>
          </a:p>
        </p:txBody>
      </p:sp>
    </p:spTree>
    <p:extLst>
      <p:ext uri="{BB962C8B-B14F-4D97-AF65-F5344CB8AC3E}">
        <p14:creationId xmlns:p14="http://schemas.microsoft.com/office/powerpoint/2010/main" val="21055742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0D18BF-B337-4B96-9443-D96C0239CE4A}"/>
              </a:ext>
            </a:extLst>
          </p:cNvPr>
          <p:cNvSpPr>
            <a:spLocks noGrp="1"/>
          </p:cNvSpPr>
          <p:nvPr>
            <p:ph type="dt" sz="half" idx="10"/>
          </p:nvPr>
        </p:nvSpPr>
        <p:spPr/>
        <p:txBody>
          <a:bodyPr/>
          <a:lstStyle>
            <a:lvl1pPr>
              <a:defRPr/>
            </a:lvl1pPr>
          </a:lstStyle>
          <a:p>
            <a:pPr>
              <a:defRPr/>
            </a:pPr>
            <a:fld id="{61AD6203-6715-4B4F-A1B6-E5C5650B4BA1}" type="datetimeFigureOut">
              <a:rPr lang="nl-BE"/>
              <a:pPr>
                <a:defRPr/>
              </a:pPr>
              <a:t>8/04/2020</a:t>
            </a:fld>
            <a:endParaRPr lang="nl-BE"/>
          </a:p>
        </p:txBody>
      </p:sp>
      <p:sp>
        <p:nvSpPr>
          <p:cNvPr id="5" name="Footer Placeholder 4">
            <a:extLst>
              <a:ext uri="{FF2B5EF4-FFF2-40B4-BE49-F238E27FC236}">
                <a16:creationId xmlns:a16="http://schemas.microsoft.com/office/drawing/2014/main" id="{06F9937F-0F47-494C-B0CE-7D6074B6E71E}"/>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32124A43-D657-4F7E-9EBA-1E1EBB538D44}"/>
              </a:ext>
            </a:extLst>
          </p:cNvPr>
          <p:cNvSpPr>
            <a:spLocks noGrp="1"/>
          </p:cNvSpPr>
          <p:nvPr>
            <p:ph type="sldNum" sz="quarter" idx="12"/>
          </p:nvPr>
        </p:nvSpPr>
        <p:spPr/>
        <p:txBody>
          <a:bodyPr/>
          <a:lstStyle>
            <a:lvl1pPr>
              <a:defRPr/>
            </a:lvl1pPr>
          </a:lstStyle>
          <a:p>
            <a:pPr>
              <a:defRPr/>
            </a:pPr>
            <a:fld id="{FD1DD8C9-FEEE-4E9C-A766-C8512ACAB4C7}" type="slidenum">
              <a:rPr lang="nl-BE" altLang="en-US"/>
              <a:pPr>
                <a:defRPr/>
              </a:pPr>
              <a:t>‹#›</a:t>
            </a:fld>
            <a:endParaRPr lang="nl-BE" altLang="en-US"/>
          </a:p>
        </p:txBody>
      </p:sp>
    </p:spTree>
    <p:extLst>
      <p:ext uri="{BB962C8B-B14F-4D97-AF65-F5344CB8AC3E}">
        <p14:creationId xmlns:p14="http://schemas.microsoft.com/office/powerpoint/2010/main" val="39452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5A74AFD-7FDC-4C60-AA44-F96B89F63190}"/>
              </a:ext>
            </a:extLst>
          </p:cNvPr>
          <p:cNvSpPr>
            <a:spLocks noGrp="1"/>
          </p:cNvSpPr>
          <p:nvPr>
            <p:ph type="dt" sz="half" idx="10"/>
          </p:nvPr>
        </p:nvSpPr>
        <p:spPr/>
        <p:txBody>
          <a:bodyPr/>
          <a:lstStyle>
            <a:lvl1pPr>
              <a:defRPr/>
            </a:lvl1pPr>
          </a:lstStyle>
          <a:p>
            <a:pPr>
              <a:defRPr/>
            </a:pPr>
            <a:fld id="{D1613088-2F7D-4EF7-98FF-8B27CADE0B48}" type="datetimeFigureOut">
              <a:rPr lang="nl-BE"/>
              <a:pPr>
                <a:defRPr/>
              </a:pPr>
              <a:t>8/04/2020</a:t>
            </a:fld>
            <a:endParaRPr lang="nl-BE"/>
          </a:p>
        </p:txBody>
      </p:sp>
      <p:sp>
        <p:nvSpPr>
          <p:cNvPr id="6" name="Footer Placeholder 4">
            <a:extLst>
              <a:ext uri="{FF2B5EF4-FFF2-40B4-BE49-F238E27FC236}">
                <a16:creationId xmlns:a16="http://schemas.microsoft.com/office/drawing/2014/main" id="{5D78CC92-624D-4E06-8906-1518FCF7D56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12FB1C0F-6112-4C93-B0F2-A25C84ABC355}"/>
              </a:ext>
            </a:extLst>
          </p:cNvPr>
          <p:cNvSpPr>
            <a:spLocks noGrp="1"/>
          </p:cNvSpPr>
          <p:nvPr>
            <p:ph type="sldNum" sz="quarter" idx="12"/>
          </p:nvPr>
        </p:nvSpPr>
        <p:spPr/>
        <p:txBody>
          <a:bodyPr/>
          <a:lstStyle>
            <a:lvl1pPr>
              <a:defRPr/>
            </a:lvl1pPr>
          </a:lstStyle>
          <a:p>
            <a:pPr>
              <a:defRPr/>
            </a:pPr>
            <a:fld id="{68F8E84C-9AE0-4134-8CC3-EA4C604C3692}" type="slidenum">
              <a:rPr lang="nl-BE" altLang="en-US"/>
              <a:pPr>
                <a:defRPr/>
              </a:pPr>
              <a:t>‹#›</a:t>
            </a:fld>
            <a:endParaRPr lang="nl-BE" altLang="en-US"/>
          </a:p>
        </p:txBody>
      </p:sp>
    </p:spTree>
    <p:extLst>
      <p:ext uri="{BB962C8B-B14F-4D97-AF65-F5344CB8AC3E}">
        <p14:creationId xmlns:p14="http://schemas.microsoft.com/office/powerpoint/2010/main" val="27407874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3BB999-0E24-47C6-BA12-704604170399}"/>
              </a:ext>
            </a:extLst>
          </p:cNvPr>
          <p:cNvSpPr>
            <a:spLocks noGrp="1"/>
          </p:cNvSpPr>
          <p:nvPr>
            <p:ph type="dt" sz="half" idx="10"/>
          </p:nvPr>
        </p:nvSpPr>
        <p:spPr/>
        <p:txBody>
          <a:bodyPr/>
          <a:lstStyle>
            <a:lvl1pPr>
              <a:defRPr/>
            </a:lvl1pPr>
          </a:lstStyle>
          <a:p>
            <a:pPr>
              <a:defRPr/>
            </a:pPr>
            <a:fld id="{9F40A8F0-67BB-45BF-8886-9EE33B9D2857}" type="datetimeFigureOut">
              <a:rPr lang="nl-BE"/>
              <a:pPr>
                <a:defRPr/>
              </a:pPr>
              <a:t>8/04/2020</a:t>
            </a:fld>
            <a:endParaRPr lang="nl-BE"/>
          </a:p>
        </p:txBody>
      </p:sp>
      <p:sp>
        <p:nvSpPr>
          <p:cNvPr id="5" name="Footer Placeholder 4">
            <a:extLst>
              <a:ext uri="{FF2B5EF4-FFF2-40B4-BE49-F238E27FC236}">
                <a16:creationId xmlns:a16="http://schemas.microsoft.com/office/drawing/2014/main" id="{4E983CBC-5D9B-4FF3-8231-5DF163120FDB}"/>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C61D2618-C46E-42AA-973D-80F4167AD4F2}"/>
              </a:ext>
            </a:extLst>
          </p:cNvPr>
          <p:cNvSpPr>
            <a:spLocks noGrp="1"/>
          </p:cNvSpPr>
          <p:nvPr>
            <p:ph type="sldNum" sz="quarter" idx="12"/>
          </p:nvPr>
        </p:nvSpPr>
        <p:spPr/>
        <p:txBody>
          <a:bodyPr/>
          <a:lstStyle>
            <a:lvl1pPr>
              <a:defRPr/>
            </a:lvl1pPr>
          </a:lstStyle>
          <a:p>
            <a:pPr>
              <a:defRPr/>
            </a:pPr>
            <a:fld id="{963EC5F2-871C-4526-B59B-D6824DDA0595}" type="slidenum">
              <a:rPr lang="nl-BE" altLang="en-US"/>
              <a:pPr>
                <a:defRPr/>
              </a:pPr>
              <a:t>‹#›</a:t>
            </a:fld>
            <a:endParaRPr lang="nl-BE" altLang="en-US"/>
          </a:p>
        </p:txBody>
      </p:sp>
    </p:spTree>
    <p:extLst>
      <p:ext uri="{BB962C8B-B14F-4D97-AF65-F5344CB8AC3E}">
        <p14:creationId xmlns:p14="http://schemas.microsoft.com/office/powerpoint/2010/main" val="1448353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D7B4C9-F2DB-41C5-9950-F19D48069B2C}"/>
              </a:ext>
            </a:extLst>
          </p:cNvPr>
          <p:cNvSpPr>
            <a:spLocks noGrp="1"/>
          </p:cNvSpPr>
          <p:nvPr>
            <p:ph type="dt" sz="half" idx="10"/>
          </p:nvPr>
        </p:nvSpPr>
        <p:spPr/>
        <p:txBody>
          <a:bodyPr/>
          <a:lstStyle>
            <a:lvl1pPr>
              <a:defRPr/>
            </a:lvl1pPr>
          </a:lstStyle>
          <a:p>
            <a:pPr>
              <a:defRPr/>
            </a:pPr>
            <a:fld id="{FA00A945-9952-4F1A-8965-2E96FD355A1B}" type="datetimeFigureOut">
              <a:rPr lang="nl-BE"/>
              <a:pPr>
                <a:defRPr/>
              </a:pPr>
              <a:t>8/04/2020</a:t>
            </a:fld>
            <a:endParaRPr lang="nl-BE"/>
          </a:p>
        </p:txBody>
      </p:sp>
      <p:sp>
        <p:nvSpPr>
          <p:cNvPr id="5" name="Footer Placeholder 4">
            <a:extLst>
              <a:ext uri="{FF2B5EF4-FFF2-40B4-BE49-F238E27FC236}">
                <a16:creationId xmlns:a16="http://schemas.microsoft.com/office/drawing/2014/main" id="{B14CE88D-3DAB-447E-AD6E-6AF0AB4EFD0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ABD64092-4076-49A1-98BA-5C7B1BB85A3B}"/>
              </a:ext>
            </a:extLst>
          </p:cNvPr>
          <p:cNvSpPr>
            <a:spLocks noGrp="1"/>
          </p:cNvSpPr>
          <p:nvPr>
            <p:ph type="sldNum" sz="quarter" idx="12"/>
          </p:nvPr>
        </p:nvSpPr>
        <p:spPr/>
        <p:txBody>
          <a:bodyPr/>
          <a:lstStyle>
            <a:lvl1pPr>
              <a:defRPr/>
            </a:lvl1pPr>
          </a:lstStyle>
          <a:p>
            <a:pPr>
              <a:defRPr/>
            </a:pPr>
            <a:fld id="{1AD6D2C7-68CD-4E4D-B391-63F196BDBD79}" type="slidenum">
              <a:rPr lang="nl-BE" altLang="en-US"/>
              <a:pPr>
                <a:defRPr/>
              </a:pPr>
              <a:t>‹#›</a:t>
            </a:fld>
            <a:endParaRPr lang="nl-BE" altLang="en-US"/>
          </a:p>
        </p:txBody>
      </p:sp>
    </p:spTree>
    <p:extLst>
      <p:ext uri="{BB962C8B-B14F-4D97-AF65-F5344CB8AC3E}">
        <p14:creationId xmlns:p14="http://schemas.microsoft.com/office/powerpoint/2010/main" val="105467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4236E-17C5-4B63-B611-5E975AD7879F}"/>
              </a:ext>
            </a:extLst>
          </p:cNvPr>
          <p:cNvSpPr>
            <a:spLocks noGrp="1"/>
          </p:cNvSpPr>
          <p:nvPr>
            <p:ph type="dt" sz="half" idx="10"/>
          </p:nvPr>
        </p:nvSpPr>
        <p:spPr/>
        <p:txBody>
          <a:bodyPr/>
          <a:lstStyle>
            <a:lvl1pPr>
              <a:defRPr/>
            </a:lvl1pPr>
          </a:lstStyle>
          <a:p>
            <a:pPr>
              <a:defRPr/>
            </a:pPr>
            <a:fld id="{C8B35D90-3268-4666-88CE-65A6CE0DEFEE}" type="datetimeFigureOut">
              <a:rPr lang="nl-BE"/>
              <a:pPr>
                <a:defRPr/>
              </a:pPr>
              <a:t>8/04/2020</a:t>
            </a:fld>
            <a:endParaRPr lang="nl-BE"/>
          </a:p>
        </p:txBody>
      </p:sp>
      <p:sp>
        <p:nvSpPr>
          <p:cNvPr id="5" name="Footer Placeholder 4">
            <a:extLst>
              <a:ext uri="{FF2B5EF4-FFF2-40B4-BE49-F238E27FC236}">
                <a16:creationId xmlns:a16="http://schemas.microsoft.com/office/drawing/2014/main" id="{7989B250-DFF0-44A6-8F15-E1C7E8FF8084}"/>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1D0283BE-EA76-42A4-BBCB-CF63E5E072D0}"/>
              </a:ext>
            </a:extLst>
          </p:cNvPr>
          <p:cNvSpPr>
            <a:spLocks noGrp="1"/>
          </p:cNvSpPr>
          <p:nvPr>
            <p:ph type="sldNum" sz="quarter" idx="12"/>
          </p:nvPr>
        </p:nvSpPr>
        <p:spPr/>
        <p:txBody>
          <a:bodyPr/>
          <a:lstStyle>
            <a:lvl1pPr>
              <a:defRPr/>
            </a:lvl1pPr>
          </a:lstStyle>
          <a:p>
            <a:pPr>
              <a:defRPr/>
            </a:pPr>
            <a:fld id="{EBC1F12C-0B13-4C69-AB02-061020EE3E45}" type="slidenum">
              <a:rPr lang="nl-BE" altLang="en-US"/>
              <a:pPr>
                <a:defRPr/>
              </a:pPr>
              <a:t>‹#›</a:t>
            </a:fld>
            <a:endParaRPr lang="nl-BE" altLang="en-US"/>
          </a:p>
        </p:txBody>
      </p:sp>
    </p:spTree>
    <p:extLst>
      <p:ext uri="{BB962C8B-B14F-4D97-AF65-F5344CB8AC3E}">
        <p14:creationId xmlns:p14="http://schemas.microsoft.com/office/powerpoint/2010/main" val="7711312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D7FB6CE-29DC-4AB9-887A-175EF89670C7}"/>
              </a:ext>
            </a:extLst>
          </p:cNvPr>
          <p:cNvSpPr>
            <a:spLocks noGrp="1"/>
          </p:cNvSpPr>
          <p:nvPr>
            <p:ph type="dt" sz="half" idx="10"/>
          </p:nvPr>
        </p:nvSpPr>
        <p:spPr/>
        <p:txBody>
          <a:bodyPr/>
          <a:lstStyle>
            <a:lvl1pPr>
              <a:defRPr/>
            </a:lvl1pPr>
          </a:lstStyle>
          <a:p>
            <a:pPr>
              <a:defRPr/>
            </a:pPr>
            <a:fld id="{F806112E-412F-492F-A4C2-3D468434B770}" type="datetimeFigureOut">
              <a:rPr lang="nl-BE"/>
              <a:pPr>
                <a:defRPr/>
              </a:pPr>
              <a:t>8/04/2020</a:t>
            </a:fld>
            <a:endParaRPr lang="nl-BE"/>
          </a:p>
        </p:txBody>
      </p:sp>
      <p:sp>
        <p:nvSpPr>
          <p:cNvPr id="6" name="Footer Placeholder 4">
            <a:extLst>
              <a:ext uri="{FF2B5EF4-FFF2-40B4-BE49-F238E27FC236}">
                <a16:creationId xmlns:a16="http://schemas.microsoft.com/office/drawing/2014/main" id="{689B500F-E694-44D7-99AA-224EB43DAD42}"/>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12B3AE5B-EFC1-47FD-BA9F-0913719E60C4}"/>
              </a:ext>
            </a:extLst>
          </p:cNvPr>
          <p:cNvSpPr>
            <a:spLocks noGrp="1"/>
          </p:cNvSpPr>
          <p:nvPr>
            <p:ph type="sldNum" sz="quarter" idx="12"/>
          </p:nvPr>
        </p:nvSpPr>
        <p:spPr/>
        <p:txBody>
          <a:bodyPr/>
          <a:lstStyle>
            <a:lvl1pPr>
              <a:defRPr/>
            </a:lvl1pPr>
          </a:lstStyle>
          <a:p>
            <a:pPr>
              <a:defRPr/>
            </a:pPr>
            <a:fld id="{188D0429-944D-48B6-A7A4-CDB55A613F7E}" type="slidenum">
              <a:rPr lang="nl-BE" altLang="en-US"/>
              <a:pPr>
                <a:defRPr/>
              </a:pPr>
              <a:t>‹#›</a:t>
            </a:fld>
            <a:endParaRPr lang="nl-BE" altLang="en-US"/>
          </a:p>
        </p:txBody>
      </p:sp>
    </p:spTree>
    <p:extLst>
      <p:ext uri="{BB962C8B-B14F-4D97-AF65-F5344CB8AC3E}">
        <p14:creationId xmlns:p14="http://schemas.microsoft.com/office/powerpoint/2010/main" val="35516639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C93664A-60A9-4F2C-A974-835356019EFB}"/>
              </a:ext>
            </a:extLst>
          </p:cNvPr>
          <p:cNvSpPr>
            <a:spLocks noGrp="1"/>
          </p:cNvSpPr>
          <p:nvPr>
            <p:ph type="dt" sz="half" idx="10"/>
          </p:nvPr>
        </p:nvSpPr>
        <p:spPr/>
        <p:txBody>
          <a:bodyPr/>
          <a:lstStyle>
            <a:lvl1pPr>
              <a:defRPr/>
            </a:lvl1pPr>
          </a:lstStyle>
          <a:p>
            <a:pPr>
              <a:defRPr/>
            </a:pPr>
            <a:fld id="{B6A05111-444A-411A-9E72-5D3D724D9BA1}" type="datetimeFigureOut">
              <a:rPr lang="nl-BE"/>
              <a:pPr>
                <a:defRPr/>
              </a:pPr>
              <a:t>8/04/2020</a:t>
            </a:fld>
            <a:endParaRPr lang="nl-BE"/>
          </a:p>
        </p:txBody>
      </p:sp>
      <p:sp>
        <p:nvSpPr>
          <p:cNvPr id="8" name="Footer Placeholder 4">
            <a:extLst>
              <a:ext uri="{FF2B5EF4-FFF2-40B4-BE49-F238E27FC236}">
                <a16:creationId xmlns:a16="http://schemas.microsoft.com/office/drawing/2014/main" id="{2A4EB7DA-1F60-465A-AAA7-FD147E2B29E2}"/>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E87034AE-38A9-4762-B67E-BB957EADC494}"/>
              </a:ext>
            </a:extLst>
          </p:cNvPr>
          <p:cNvSpPr>
            <a:spLocks noGrp="1"/>
          </p:cNvSpPr>
          <p:nvPr>
            <p:ph type="sldNum" sz="quarter" idx="12"/>
          </p:nvPr>
        </p:nvSpPr>
        <p:spPr/>
        <p:txBody>
          <a:bodyPr/>
          <a:lstStyle>
            <a:lvl1pPr>
              <a:defRPr/>
            </a:lvl1pPr>
          </a:lstStyle>
          <a:p>
            <a:pPr>
              <a:defRPr/>
            </a:pPr>
            <a:fld id="{93525B36-E1EA-47E7-9696-F4F2FED2BB34}" type="slidenum">
              <a:rPr lang="nl-BE" altLang="en-US"/>
              <a:pPr>
                <a:defRPr/>
              </a:pPr>
              <a:t>‹#›</a:t>
            </a:fld>
            <a:endParaRPr lang="nl-BE" altLang="en-US"/>
          </a:p>
        </p:txBody>
      </p:sp>
    </p:spTree>
    <p:extLst>
      <p:ext uri="{BB962C8B-B14F-4D97-AF65-F5344CB8AC3E}">
        <p14:creationId xmlns:p14="http://schemas.microsoft.com/office/powerpoint/2010/main" val="37508009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50131AF-410E-46C4-8D43-0CDA09994334}"/>
              </a:ext>
            </a:extLst>
          </p:cNvPr>
          <p:cNvSpPr>
            <a:spLocks noGrp="1"/>
          </p:cNvSpPr>
          <p:nvPr>
            <p:ph type="dt" sz="half" idx="10"/>
          </p:nvPr>
        </p:nvSpPr>
        <p:spPr/>
        <p:txBody>
          <a:bodyPr/>
          <a:lstStyle>
            <a:lvl1pPr>
              <a:defRPr/>
            </a:lvl1pPr>
          </a:lstStyle>
          <a:p>
            <a:pPr>
              <a:defRPr/>
            </a:pPr>
            <a:fld id="{2E882F3C-AAB3-4393-B21D-5C20B5A10F6A}" type="datetimeFigureOut">
              <a:rPr lang="nl-BE"/>
              <a:pPr>
                <a:defRPr/>
              </a:pPr>
              <a:t>8/04/2020</a:t>
            </a:fld>
            <a:endParaRPr lang="nl-BE"/>
          </a:p>
        </p:txBody>
      </p:sp>
      <p:sp>
        <p:nvSpPr>
          <p:cNvPr id="4" name="Footer Placeholder 4">
            <a:extLst>
              <a:ext uri="{FF2B5EF4-FFF2-40B4-BE49-F238E27FC236}">
                <a16:creationId xmlns:a16="http://schemas.microsoft.com/office/drawing/2014/main" id="{8A875A7E-43F1-402E-88E4-4039C3B0AA87}"/>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C9BE374F-69EF-4E1F-9690-27F6F2B76D51}"/>
              </a:ext>
            </a:extLst>
          </p:cNvPr>
          <p:cNvSpPr>
            <a:spLocks noGrp="1"/>
          </p:cNvSpPr>
          <p:nvPr>
            <p:ph type="sldNum" sz="quarter" idx="12"/>
          </p:nvPr>
        </p:nvSpPr>
        <p:spPr/>
        <p:txBody>
          <a:bodyPr/>
          <a:lstStyle>
            <a:lvl1pPr>
              <a:defRPr/>
            </a:lvl1pPr>
          </a:lstStyle>
          <a:p>
            <a:pPr>
              <a:defRPr/>
            </a:pPr>
            <a:fld id="{938E1C01-D70B-4DDC-BC2B-42DCE5AE0017}" type="slidenum">
              <a:rPr lang="nl-BE" altLang="en-US"/>
              <a:pPr>
                <a:defRPr/>
              </a:pPr>
              <a:t>‹#›</a:t>
            </a:fld>
            <a:endParaRPr lang="nl-BE" altLang="en-US"/>
          </a:p>
        </p:txBody>
      </p:sp>
    </p:spTree>
    <p:extLst>
      <p:ext uri="{BB962C8B-B14F-4D97-AF65-F5344CB8AC3E}">
        <p14:creationId xmlns:p14="http://schemas.microsoft.com/office/powerpoint/2010/main" val="961236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2943C7-5391-44B8-B48C-3D6B65E283F8}"/>
              </a:ext>
            </a:extLst>
          </p:cNvPr>
          <p:cNvSpPr>
            <a:spLocks noGrp="1"/>
          </p:cNvSpPr>
          <p:nvPr>
            <p:ph type="dt" sz="half" idx="10"/>
          </p:nvPr>
        </p:nvSpPr>
        <p:spPr/>
        <p:txBody>
          <a:bodyPr/>
          <a:lstStyle>
            <a:lvl1pPr>
              <a:defRPr/>
            </a:lvl1pPr>
          </a:lstStyle>
          <a:p>
            <a:pPr>
              <a:defRPr/>
            </a:pPr>
            <a:fld id="{284847DC-C2E7-4421-A8B4-3BA340C6427B}" type="datetimeFigureOut">
              <a:rPr lang="nl-BE"/>
              <a:pPr>
                <a:defRPr/>
              </a:pPr>
              <a:t>8/04/2020</a:t>
            </a:fld>
            <a:endParaRPr lang="nl-BE"/>
          </a:p>
        </p:txBody>
      </p:sp>
      <p:sp>
        <p:nvSpPr>
          <p:cNvPr id="3" name="Footer Placeholder 4">
            <a:extLst>
              <a:ext uri="{FF2B5EF4-FFF2-40B4-BE49-F238E27FC236}">
                <a16:creationId xmlns:a16="http://schemas.microsoft.com/office/drawing/2014/main" id="{BECA035C-8C54-42B2-B62C-7A8D9683D600}"/>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6100E1C8-526A-48A4-B3F9-6AF68B7D4CD6}"/>
              </a:ext>
            </a:extLst>
          </p:cNvPr>
          <p:cNvSpPr>
            <a:spLocks noGrp="1"/>
          </p:cNvSpPr>
          <p:nvPr>
            <p:ph type="sldNum" sz="quarter" idx="12"/>
          </p:nvPr>
        </p:nvSpPr>
        <p:spPr/>
        <p:txBody>
          <a:bodyPr/>
          <a:lstStyle>
            <a:lvl1pPr>
              <a:defRPr/>
            </a:lvl1pPr>
          </a:lstStyle>
          <a:p>
            <a:pPr>
              <a:defRPr/>
            </a:pPr>
            <a:fld id="{E317D11E-D4A7-416F-BE82-33F22DF25050}" type="slidenum">
              <a:rPr lang="nl-BE" altLang="en-US"/>
              <a:pPr>
                <a:defRPr/>
              </a:pPr>
              <a:t>‹#›</a:t>
            </a:fld>
            <a:endParaRPr lang="nl-BE" altLang="en-US"/>
          </a:p>
        </p:txBody>
      </p:sp>
    </p:spTree>
    <p:extLst>
      <p:ext uri="{BB962C8B-B14F-4D97-AF65-F5344CB8AC3E}">
        <p14:creationId xmlns:p14="http://schemas.microsoft.com/office/powerpoint/2010/main" val="715664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7A28E33-B66E-4471-AFC3-279C27842A21}"/>
              </a:ext>
            </a:extLst>
          </p:cNvPr>
          <p:cNvSpPr>
            <a:spLocks noGrp="1"/>
          </p:cNvSpPr>
          <p:nvPr>
            <p:ph type="dt" sz="half" idx="10"/>
          </p:nvPr>
        </p:nvSpPr>
        <p:spPr/>
        <p:txBody>
          <a:bodyPr/>
          <a:lstStyle>
            <a:lvl1pPr>
              <a:defRPr/>
            </a:lvl1pPr>
          </a:lstStyle>
          <a:p>
            <a:pPr>
              <a:defRPr/>
            </a:pPr>
            <a:fld id="{960063EA-3A36-4FEC-B720-7E1F4E0351B0}" type="datetimeFigureOut">
              <a:rPr lang="nl-BE"/>
              <a:pPr>
                <a:defRPr/>
              </a:pPr>
              <a:t>8/04/2020</a:t>
            </a:fld>
            <a:endParaRPr lang="nl-BE"/>
          </a:p>
        </p:txBody>
      </p:sp>
      <p:sp>
        <p:nvSpPr>
          <p:cNvPr id="6" name="Footer Placeholder 4">
            <a:extLst>
              <a:ext uri="{FF2B5EF4-FFF2-40B4-BE49-F238E27FC236}">
                <a16:creationId xmlns:a16="http://schemas.microsoft.com/office/drawing/2014/main" id="{AEF44319-8F9B-42CD-B9A1-D46E07E70074}"/>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5894E222-FCCC-4665-8B87-BBB379E04585}"/>
              </a:ext>
            </a:extLst>
          </p:cNvPr>
          <p:cNvSpPr>
            <a:spLocks noGrp="1"/>
          </p:cNvSpPr>
          <p:nvPr>
            <p:ph type="sldNum" sz="quarter" idx="12"/>
          </p:nvPr>
        </p:nvSpPr>
        <p:spPr/>
        <p:txBody>
          <a:bodyPr/>
          <a:lstStyle>
            <a:lvl1pPr>
              <a:defRPr/>
            </a:lvl1pPr>
          </a:lstStyle>
          <a:p>
            <a:pPr>
              <a:defRPr/>
            </a:pPr>
            <a:fld id="{0C2E3DB8-2E31-4799-B6EC-77E0E3432420}" type="slidenum">
              <a:rPr lang="nl-BE" altLang="en-US"/>
              <a:pPr>
                <a:defRPr/>
              </a:pPr>
              <a:t>‹#›</a:t>
            </a:fld>
            <a:endParaRPr lang="nl-BE" altLang="en-US"/>
          </a:p>
        </p:txBody>
      </p:sp>
    </p:spTree>
    <p:extLst>
      <p:ext uri="{BB962C8B-B14F-4D97-AF65-F5344CB8AC3E}">
        <p14:creationId xmlns:p14="http://schemas.microsoft.com/office/powerpoint/2010/main" val="14125941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3B03E68-89ED-4FFC-BF8D-A9E6CFEA8DDF}"/>
              </a:ext>
            </a:extLst>
          </p:cNvPr>
          <p:cNvSpPr>
            <a:spLocks noGrp="1"/>
          </p:cNvSpPr>
          <p:nvPr>
            <p:ph type="dt" sz="half" idx="10"/>
          </p:nvPr>
        </p:nvSpPr>
        <p:spPr/>
        <p:txBody>
          <a:bodyPr/>
          <a:lstStyle>
            <a:lvl1pPr>
              <a:defRPr/>
            </a:lvl1pPr>
          </a:lstStyle>
          <a:p>
            <a:pPr>
              <a:defRPr/>
            </a:pPr>
            <a:fld id="{C1BD4F8D-B45F-42F6-B080-BD8A8AB33A27}" type="datetimeFigureOut">
              <a:rPr lang="nl-BE"/>
              <a:pPr>
                <a:defRPr/>
              </a:pPr>
              <a:t>8/04/2020</a:t>
            </a:fld>
            <a:endParaRPr lang="nl-BE"/>
          </a:p>
        </p:txBody>
      </p:sp>
      <p:sp>
        <p:nvSpPr>
          <p:cNvPr id="6" name="Footer Placeholder 4">
            <a:extLst>
              <a:ext uri="{FF2B5EF4-FFF2-40B4-BE49-F238E27FC236}">
                <a16:creationId xmlns:a16="http://schemas.microsoft.com/office/drawing/2014/main" id="{C312210B-4A3C-464D-B581-B0010C041535}"/>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03776869-9D50-4C0A-AB9B-C9AD5DE4453E}"/>
              </a:ext>
            </a:extLst>
          </p:cNvPr>
          <p:cNvSpPr>
            <a:spLocks noGrp="1"/>
          </p:cNvSpPr>
          <p:nvPr>
            <p:ph type="sldNum" sz="quarter" idx="12"/>
          </p:nvPr>
        </p:nvSpPr>
        <p:spPr/>
        <p:txBody>
          <a:bodyPr/>
          <a:lstStyle>
            <a:lvl1pPr>
              <a:defRPr/>
            </a:lvl1pPr>
          </a:lstStyle>
          <a:p>
            <a:pPr>
              <a:defRPr/>
            </a:pPr>
            <a:fld id="{18C8440C-7E01-4D72-B206-525FC163B799}" type="slidenum">
              <a:rPr lang="nl-BE" altLang="en-US"/>
              <a:pPr>
                <a:defRPr/>
              </a:pPr>
              <a:t>‹#›</a:t>
            </a:fld>
            <a:endParaRPr lang="nl-BE" altLang="en-US"/>
          </a:p>
        </p:txBody>
      </p:sp>
    </p:spTree>
    <p:extLst>
      <p:ext uri="{BB962C8B-B14F-4D97-AF65-F5344CB8AC3E}">
        <p14:creationId xmlns:p14="http://schemas.microsoft.com/office/powerpoint/2010/main" val="20217881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D64DF4-0E72-4CFF-B4C8-41659960DE52}"/>
              </a:ext>
            </a:extLst>
          </p:cNvPr>
          <p:cNvSpPr>
            <a:spLocks noGrp="1"/>
          </p:cNvSpPr>
          <p:nvPr>
            <p:ph type="dt" sz="half" idx="10"/>
          </p:nvPr>
        </p:nvSpPr>
        <p:spPr/>
        <p:txBody>
          <a:bodyPr/>
          <a:lstStyle>
            <a:lvl1pPr>
              <a:defRPr/>
            </a:lvl1pPr>
          </a:lstStyle>
          <a:p>
            <a:pPr>
              <a:defRPr/>
            </a:pPr>
            <a:fld id="{2EDABC50-C772-4FBE-B2D7-36DEB77615D6}" type="datetimeFigureOut">
              <a:rPr lang="nl-BE"/>
              <a:pPr>
                <a:defRPr/>
              </a:pPr>
              <a:t>8/04/2020</a:t>
            </a:fld>
            <a:endParaRPr lang="nl-BE"/>
          </a:p>
        </p:txBody>
      </p:sp>
      <p:sp>
        <p:nvSpPr>
          <p:cNvPr id="5" name="Footer Placeholder 4">
            <a:extLst>
              <a:ext uri="{FF2B5EF4-FFF2-40B4-BE49-F238E27FC236}">
                <a16:creationId xmlns:a16="http://schemas.microsoft.com/office/drawing/2014/main" id="{749AD13E-CFDF-40FC-A1CF-13BCA3AD70E5}"/>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8AFC71FB-E78E-4FB3-A632-832D2EA21517}"/>
              </a:ext>
            </a:extLst>
          </p:cNvPr>
          <p:cNvSpPr>
            <a:spLocks noGrp="1"/>
          </p:cNvSpPr>
          <p:nvPr>
            <p:ph type="sldNum" sz="quarter" idx="12"/>
          </p:nvPr>
        </p:nvSpPr>
        <p:spPr/>
        <p:txBody>
          <a:bodyPr/>
          <a:lstStyle>
            <a:lvl1pPr>
              <a:defRPr/>
            </a:lvl1pPr>
          </a:lstStyle>
          <a:p>
            <a:pPr>
              <a:defRPr/>
            </a:pPr>
            <a:fld id="{3308ABF7-581F-4AA5-ADA7-14F878B4BEC9}" type="slidenum">
              <a:rPr lang="nl-BE" altLang="en-US"/>
              <a:pPr>
                <a:defRPr/>
              </a:pPr>
              <a:t>‹#›</a:t>
            </a:fld>
            <a:endParaRPr lang="nl-BE" altLang="en-US"/>
          </a:p>
        </p:txBody>
      </p:sp>
    </p:spTree>
    <p:extLst>
      <p:ext uri="{BB962C8B-B14F-4D97-AF65-F5344CB8AC3E}">
        <p14:creationId xmlns:p14="http://schemas.microsoft.com/office/powerpoint/2010/main" val="362976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11E1B5D-AC7E-4AEE-9E13-3CA912D249FD}"/>
              </a:ext>
            </a:extLst>
          </p:cNvPr>
          <p:cNvSpPr>
            <a:spLocks noGrp="1"/>
          </p:cNvSpPr>
          <p:nvPr>
            <p:ph type="dt" sz="half" idx="10"/>
          </p:nvPr>
        </p:nvSpPr>
        <p:spPr/>
        <p:txBody>
          <a:bodyPr/>
          <a:lstStyle>
            <a:lvl1pPr>
              <a:defRPr/>
            </a:lvl1pPr>
          </a:lstStyle>
          <a:p>
            <a:pPr>
              <a:defRPr/>
            </a:pPr>
            <a:fld id="{2B8B047D-F4C4-4116-AEBE-F93931AEB20B}" type="datetimeFigureOut">
              <a:rPr lang="nl-BE"/>
              <a:pPr>
                <a:defRPr/>
              </a:pPr>
              <a:t>8/04/2020</a:t>
            </a:fld>
            <a:endParaRPr lang="nl-BE"/>
          </a:p>
        </p:txBody>
      </p:sp>
      <p:sp>
        <p:nvSpPr>
          <p:cNvPr id="6" name="Footer Placeholder 4">
            <a:extLst>
              <a:ext uri="{FF2B5EF4-FFF2-40B4-BE49-F238E27FC236}">
                <a16:creationId xmlns:a16="http://schemas.microsoft.com/office/drawing/2014/main" id="{2A10B233-26C9-4B0F-B438-E620A5CA1B48}"/>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27AB1EDC-9403-4D68-A272-52E00E416730}"/>
              </a:ext>
            </a:extLst>
          </p:cNvPr>
          <p:cNvSpPr>
            <a:spLocks noGrp="1"/>
          </p:cNvSpPr>
          <p:nvPr>
            <p:ph type="sldNum" sz="quarter" idx="12"/>
          </p:nvPr>
        </p:nvSpPr>
        <p:spPr/>
        <p:txBody>
          <a:bodyPr/>
          <a:lstStyle>
            <a:lvl1pPr>
              <a:defRPr/>
            </a:lvl1pPr>
          </a:lstStyle>
          <a:p>
            <a:pPr>
              <a:defRPr/>
            </a:pPr>
            <a:fld id="{C628FDA9-47FC-4070-8948-4315E9A37D1D}" type="slidenum">
              <a:rPr lang="nl-BE" altLang="en-US"/>
              <a:pPr>
                <a:defRPr/>
              </a:pPr>
              <a:t>‹#›</a:t>
            </a:fld>
            <a:endParaRPr lang="nl-BE" altLang="en-US"/>
          </a:p>
        </p:txBody>
      </p:sp>
    </p:spTree>
    <p:extLst>
      <p:ext uri="{BB962C8B-B14F-4D97-AF65-F5344CB8AC3E}">
        <p14:creationId xmlns:p14="http://schemas.microsoft.com/office/powerpoint/2010/main" val="3409563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67C9A11-98CF-4D01-94FE-CDA5AD59DF93}"/>
              </a:ext>
            </a:extLst>
          </p:cNvPr>
          <p:cNvSpPr>
            <a:spLocks noGrp="1"/>
          </p:cNvSpPr>
          <p:nvPr>
            <p:ph type="dt" sz="half" idx="10"/>
          </p:nvPr>
        </p:nvSpPr>
        <p:spPr/>
        <p:txBody>
          <a:bodyPr/>
          <a:lstStyle>
            <a:lvl1pPr>
              <a:defRPr/>
            </a:lvl1pPr>
          </a:lstStyle>
          <a:p>
            <a:pPr>
              <a:defRPr/>
            </a:pPr>
            <a:fld id="{7B57C325-F4BB-44C2-81F6-6F162A049C5E}" type="datetimeFigureOut">
              <a:rPr lang="nl-BE"/>
              <a:pPr>
                <a:defRPr/>
              </a:pPr>
              <a:t>8/04/2020</a:t>
            </a:fld>
            <a:endParaRPr lang="nl-BE"/>
          </a:p>
        </p:txBody>
      </p:sp>
      <p:sp>
        <p:nvSpPr>
          <p:cNvPr id="5" name="Footer Placeholder 4">
            <a:extLst>
              <a:ext uri="{FF2B5EF4-FFF2-40B4-BE49-F238E27FC236}">
                <a16:creationId xmlns:a16="http://schemas.microsoft.com/office/drawing/2014/main" id="{D6358B34-90DC-413E-91A2-36B746EF9A3A}"/>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20F319B7-9A91-48A3-B472-86DA349DF89D}"/>
              </a:ext>
            </a:extLst>
          </p:cNvPr>
          <p:cNvSpPr>
            <a:spLocks noGrp="1"/>
          </p:cNvSpPr>
          <p:nvPr>
            <p:ph type="sldNum" sz="quarter" idx="12"/>
          </p:nvPr>
        </p:nvSpPr>
        <p:spPr/>
        <p:txBody>
          <a:bodyPr/>
          <a:lstStyle>
            <a:lvl1pPr>
              <a:defRPr/>
            </a:lvl1pPr>
          </a:lstStyle>
          <a:p>
            <a:pPr>
              <a:defRPr/>
            </a:pPr>
            <a:fld id="{6FD339A9-CB6B-4A17-ABFD-8D56DF0583C0}" type="slidenum">
              <a:rPr lang="nl-BE" altLang="en-US"/>
              <a:pPr>
                <a:defRPr/>
              </a:pPr>
              <a:t>‹#›</a:t>
            </a:fld>
            <a:endParaRPr lang="nl-BE" altLang="en-US"/>
          </a:p>
        </p:txBody>
      </p:sp>
    </p:spTree>
    <p:extLst>
      <p:ext uri="{BB962C8B-B14F-4D97-AF65-F5344CB8AC3E}">
        <p14:creationId xmlns:p14="http://schemas.microsoft.com/office/powerpoint/2010/main" val="41135718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6014B39-5BD7-4280-88A2-4A6119E3C77B}"/>
              </a:ext>
            </a:extLst>
          </p:cNvPr>
          <p:cNvSpPr>
            <a:spLocks noGrp="1"/>
          </p:cNvSpPr>
          <p:nvPr>
            <p:ph type="dt" sz="half" idx="10"/>
          </p:nvPr>
        </p:nvSpPr>
        <p:spPr/>
        <p:txBody>
          <a:bodyPr/>
          <a:lstStyle>
            <a:lvl1pPr>
              <a:defRPr/>
            </a:lvl1pPr>
          </a:lstStyle>
          <a:p>
            <a:pPr>
              <a:defRPr/>
            </a:pPr>
            <a:fld id="{6709F92A-740D-4E33-BFA3-7423DDA80F2A}" type="datetimeFigureOut">
              <a:rPr lang="nl-BE"/>
              <a:pPr>
                <a:defRPr/>
              </a:pPr>
              <a:t>8/04/2020</a:t>
            </a:fld>
            <a:endParaRPr lang="nl-BE"/>
          </a:p>
        </p:txBody>
      </p:sp>
      <p:sp>
        <p:nvSpPr>
          <p:cNvPr id="5" name="Footer Placeholder 4">
            <a:extLst>
              <a:ext uri="{FF2B5EF4-FFF2-40B4-BE49-F238E27FC236}">
                <a16:creationId xmlns:a16="http://schemas.microsoft.com/office/drawing/2014/main" id="{0525C69E-0E55-4D11-8585-09AB7EBAD053}"/>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9C20F04B-DC69-44F0-A1FC-18C3951E0AE3}"/>
              </a:ext>
            </a:extLst>
          </p:cNvPr>
          <p:cNvSpPr>
            <a:spLocks noGrp="1"/>
          </p:cNvSpPr>
          <p:nvPr>
            <p:ph type="sldNum" sz="quarter" idx="12"/>
          </p:nvPr>
        </p:nvSpPr>
        <p:spPr/>
        <p:txBody>
          <a:bodyPr/>
          <a:lstStyle>
            <a:lvl1pPr>
              <a:defRPr/>
            </a:lvl1pPr>
          </a:lstStyle>
          <a:p>
            <a:pPr>
              <a:defRPr/>
            </a:pPr>
            <a:fld id="{8D457538-95A4-4205-B48E-BFACE4C0D2DC}" type="slidenum">
              <a:rPr lang="nl-BE" altLang="en-US"/>
              <a:pPr>
                <a:defRPr/>
              </a:pPr>
              <a:t>‹#›</a:t>
            </a:fld>
            <a:endParaRPr lang="nl-BE" altLang="en-US"/>
          </a:p>
        </p:txBody>
      </p:sp>
    </p:spTree>
    <p:extLst>
      <p:ext uri="{BB962C8B-B14F-4D97-AF65-F5344CB8AC3E}">
        <p14:creationId xmlns:p14="http://schemas.microsoft.com/office/powerpoint/2010/main" val="41864538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AFDBDC-AF9B-4ECF-881F-9520A27EFBDF}"/>
              </a:ext>
            </a:extLst>
          </p:cNvPr>
          <p:cNvSpPr>
            <a:spLocks noGrp="1"/>
          </p:cNvSpPr>
          <p:nvPr>
            <p:ph type="dt" sz="half" idx="10"/>
          </p:nvPr>
        </p:nvSpPr>
        <p:spPr/>
        <p:txBody>
          <a:bodyPr/>
          <a:lstStyle>
            <a:lvl1pPr>
              <a:defRPr/>
            </a:lvl1pPr>
          </a:lstStyle>
          <a:p>
            <a:pPr>
              <a:defRPr/>
            </a:pPr>
            <a:fld id="{112C25EE-9247-4831-980C-C0A841442DAF}" type="datetimeFigureOut">
              <a:rPr lang="nl-BE"/>
              <a:pPr>
                <a:defRPr/>
              </a:pPr>
              <a:t>8/04/2020</a:t>
            </a:fld>
            <a:endParaRPr lang="nl-BE"/>
          </a:p>
        </p:txBody>
      </p:sp>
      <p:sp>
        <p:nvSpPr>
          <p:cNvPr id="5" name="Footer Placeholder 4">
            <a:extLst>
              <a:ext uri="{FF2B5EF4-FFF2-40B4-BE49-F238E27FC236}">
                <a16:creationId xmlns:a16="http://schemas.microsoft.com/office/drawing/2014/main" id="{426D6B37-4694-4951-B9E0-69A1204219DD}"/>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ECEC1E5B-90E6-4DE0-BE1E-A03A70E99CFD}"/>
              </a:ext>
            </a:extLst>
          </p:cNvPr>
          <p:cNvSpPr>
            <a:spLocks noGrp="1"/>
          </p:cNvSpPr>
          <p:nvPr>
            <p:ph type="sldNum" sz="quarter" idx="12"/>
          </p:nvPr>
        </p:nvSpPr>
        <p:spPr/>
        <p:txBody>
          <a:bodyPr/>
          <a:lstStyle>
            <a:lvl1pPr>
              <a:defRPr/>
            </a:lvl1pPr>
          </a:lstStyle>
          <a:p>
            <a:pPr>
              <a:defRPr/>
            </a:pPr>
            <a:fld id="{DDB3620B-7428-4D78-A95E-C8E2F2890413}" type="slidenum">
              <a:rPr lang="nl-BE" altLang="en-US"/>
              <a:pPr>
                <a:defRPr/>
              </a:pPr>
              <a:t>‹#›</a:t>
            </a:fld>
            <a:endParaRPr lang="nl-BE" altLang="en-US"/>
          </a:p>
        </p:txBody>
      </p:sp>
    </p:spTree>
    <p:extLst>
      <p:ext uri="{BB962C8B-B14F-4D97-AF65-F5344CB8AC3E}">
        <p14:creationId xmlns:p14="http://schemas.microsoft.com/office/powerpoint/2010/main" val="31049266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53FAF4-6A74-4FB2-933A-64C9C58681CD}"/>
              </a:ext>
            </a:extLst>
          </p:cNvPr>
          <p:cNvSpPr>
            <a:spLocks noGrp="1"/>
          </p:cNvSpPr>
          <p:nvPr>
            <p:ph type="dt" sz="half" idx="10"/>
          </p:nvPr>
        </p:nvSpPr>
        <p:spPr/>
        <p:txBody>
          <a:bodyPr/>
          <a:lstStyle>
            <a:lvl1pPr>
              <a:defRPr/>
            </a:lvl1pPr>
          </a:lstStyle>
          <a:p>
            <a:pPr>
              <a:defRPr/>
            </a:pPr>
            <a:fld id="{FC14FCCB-1842-4701-B27F-EC0C5BC9B23D}" type="datetimeFigureOut">
              <a:rPr lang="nl-BE"/>
              <a:pPr>
                <a:defRPr/>
              </a:pPr>
              <a:t>8/04/2020</a:t>
            </a:fld>
            <a:endParaRPr lang="nl-BE"/>
          </a:p>
        </p:txBody>
      </p:sp>
      <p:sp>
        <p:nvSpPr>
          <p:cNvPr id="5" name="Footer Placeholder 4">
            <a:extLst>
              <a:ext uri="{FF2B5EF4-FFF2-40B4-BE49-F238E27FC236}">
                <a16:creationId xmlns:a16="http://schemas.microsoft.com/office/drawing/2014/main" id="{DC37CE98-DB85-4BBF-8FC2-FADB86B65920}"/>
              </a:ext>
            </a:extLst>
          </p:cNvPr>
          <p:cNvSpPr>
            <a:spLocks noGrp="1"/>
          </p:cNvSpPr>
          <p:nvPr>
            <p:ph type="ftr" sz="quarter" idx="11"/>
          </p:nvPr>
        </p:nvSpPr>
        <p:spPr/>
        <p:txBody>
          <a:bodyPr/>
          <a:lstStyle>
            <a:lvl1pPr>
              <a:defRPr/>
            </a:lvl1pPr>
          </a:lstStyle>
          <a:p>
            <a:pPr>
              <a:defRPr/>
            </a:pPr>
            <a:endParaRPr lang="nl-BE"/>
          </a:p>
        </p:txBody>
      </p:sp>
      <p:sp>
        <p:nvSpPr>
          <p:cNvPr id="6" name="Slide Number Placeholder 5">
            <a:extLst>
              <a:ext uri="{FF2B5EF4-FFF2-40B4-BE49-F238E27FC236}">
                <a16:creationId xmlns:a16="http://schemas.microsoft.com/office/drawing/2014/main" id="{5486564F-11AF-422C-83BF-B44B67FB03D8}"/>
              </a:ext>
            </a:extLst>
          </p:cNvPr>
          <p:cNvSpPr>
            <a:spLocks noGrp="1"/>
          </p:cNvSpPr>
          <p:nvPr>
            <p:ph type="sldNum" sz="quarter" idx="12"/>
          </p:nvPr>
        </p:nvSpPr>
        <p:spPr/>
        <p:txBody>
          <a:bodyPr/>
          <a:lstStyle>
            <a:lvl1pPr>
              <a:defRPr/>
            </a:lvl1pPr>
          </a:lstStyle>
          <a:p>
            <a:pPr>
              <a:defRPr/>
            </a:pPr>
            <a:fld id="{03992921-9446-400C-8652-BFB21E24C098}" type="slidenum">
              <a:rPr lang="nl-BE" altLang="en-US"/>
              <a:pPr>
                <a:defRPr/>
              </a:pPr>
              <a:t>‹#›</a:t>
            </a:fld>
            <a:endParaRPr lang="nl-BE" altLang="en-US"/>
          </a:p>
        </p:txBody>
      </p:sp>
    </p:spTree>
    <p:extLst>
      <p:ext uri="{BB962C8B-B14F-4D97-AF65-F5344CB8AC3E}">
        <p14:creationId xmlns:p14="http://schemas.microsoft.com/office/powerpoint/2010/main" val="13467332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BD30035-F660-4BC8-A418-3E8CC36358E5}"/>
              </a:ext>
            </a:extLst>
          </p:cNvPr>
          <p:cNvSpPr>
            <a:spLocks noGrp="1"/>
          </p:cNvSpPr>
          <p:nvPr>
            <p:ph type="dt" sz="half" idx="10"/>
          </p:nvPr>
        </p:nvSpPr>
        <p:spPr/>
        <p:txBody>
          <a:bodyPr/>
          <a:lstStyle>
            <a:lvl1pPr>
              <a:defRPr/>
            </a:lvl1pPr>
          </a:lstStyle>
          <a:p>
            <a:pPr>
              <a:defRPr/>
            </a:pPr>
            <a:fld id="{6AA6ED99-D05A-4366-B8D3-E855B9572E1B}" type="datetimeFigureOut">
              <a:rPr lang="nl-BE"/>
              <a:pPr>
                <a:defRPr/>
              </a:pPr>
              <a:t>8/04/2020</a:t>
            </a:fld>
            <a:endParaRPr lang="nl-BE"/>
          </a:p>
        </p:txBody>
      </p:sp>
      <p:sp>
        <p:nvSpPr>
          <p:cNvPr id="6" name="Footer Placeholder 4">
            <a:extLst>
              <a:ext uri="{FF2B5EF4-FFF2-40B4-BE49-F238E27FC236}">
                <a16:creationId xmlns:a16="http://schemas.microsoft.com/office/drawing/2014/main" id="{FEAC1827-FF9A-411B-BDA8-3EA154EDF5F9}"/>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E5406629-7F71-479C-BE70-C8577E67A05D}"/>
              </a:ext>
            </a:extLst>
          </p:cNvPr>
          <p:cNvSpPr>
            <a:spLocks noGrp="1"/>
          </p:cNvSpPr>
          <p:nvPr>
            <p:ph type="sldNum" sz="quarter" idx="12"/>
          </p:nvPr>
        </p:nvSpPr>
        <p:spPr/>
        <p:txBody>
          <a:bodyPr/>
          <a:lstStyle>
            <a:lvl1pPr>
              <a:defRPr/>
            </a:lvl1pPr>
          </a:lstStyle>
          <a:p>
            <a:pPr>
              <a:defRPr/>
            </a:pPr>
            <a:fld id="{1669C5AF-DD86-49B8-8041-3ABAC421EB15}" type="slidenum">
              <a:rPr lang="nl-BE" altLang="en-US"/>
              <a:pPr>
                <a:defRPr/>
              </a:pPr>
              <a:t>‹#›</a:t>
            </a:fld>
            <a:endParaRPr lang="nl-BE" altLang="en-US"/>
          </a:p>
        </p:txBody>
      </p:sp>
    </p:spTree>
    <p:extLst>
      <p:ext uri="{BB962C8B-B14F-4D97-AF65-F5344CB8AC3E}">
        <p14:creationId xmlns:p14="http://schemas.microsoft.com/office/powerpoint/2010/main" val="2506820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F6FD4EA8-9C4E-41E4-AE28-57745CF84A5C}"/>
              </a:ext>
            </a:extLst>
          </p:cNvPr>
          <p:cNvSpPr>
            <a:spLocks noGrp="1"/>
          </p:cNvSpPr>
          <p:nvPr>
            <p:ph type="dt" sz="half" idx="10"/>
          </p:nvPr>
        </p:nvSpPr>
        <p:spPr/>
        <p:txBody>
          <a:bodyPr/>
          <a:lstStyle>
            <a:lvl1pPr>
              <a:defRPr/>
            </a:lvl1pPr>
          </a:lstStyle>
          <a:p>
            <a:pPr>
              <a:defRPr/>
            </a:pPr>
            <a:fld id="{CABB9825-BA62-4B39-992C-E9803F90A59C}" type="datetimeFigureOut">
              <a:rPr lang="nl-BE"/>
              <a:pPr>
                <a:defRPr/>
              </a:pPr>
              <a:t>8/04/2020</a:t>
            </a:fld>
            <a:endParaRPr lang="nl-BE"/>
          </a:p>
        </p:txBody>
      </p:sp>
      <p:sp>
        <p:nvSpPr>
          <p:cNvPr id="8" name="Footer Placeholder 4">
            <a:extLst>
              <a:ext uri="{FF2B5EF4-FFF2-40B4-BE49-F238E27FC236}">
                <a16:creationId xmlns:a16="http://schemas.microsoft.com/office/drawing/2014/main" id="{9860C505-DAFE-49D4-8D66-1401A52A1F1C}"/>
              </a:ext>
            </a:extLst>
          </p:cNvPr>
          <p:cNvSpPr>
            <a:spLocks noGrp="1"/>
          </p:cNvSpPr>
          <p:nvPr>
            <p:ph type="ftr" sz="quarter" idx="11"/>
          </p:nvPr>
        </p:nvSpPr>
        <p:spPr/>
        <p:txBody>
          <a:bodyPr/>
          <a:lstStyle>
            <a:lvl1pPr>
              <a:defRPr/>
            </a:lvl1pPr>
          </a:lstStyle>
          <a:p>
            <a:pPr>
              <a:defRPr/>
            </a:pPr>
            <a:endParaRPr lang="nl-BE"/>
          </a:p>
        </p:txBody>
      </p:sp>
      <p:sp>
        <p:nvSpPr>
          <p:cNvPr id="9" name="Slide Number Placeholder 5">
            <a:extLst>
              <a:ext uri="{FF2B5EF4-FFF2-40B4-BE49-F238E27FC236}">
                <a16:creationId xmlns:a16="http://schemas.microsoft.com/office/drawing/2014/main" id="{1BF16DC6-0A72-4153-9649-9EB07FA2D8EF}"/>
              </a:ext>
            </a:extLst>
          </p:cNvPr>
          <p:cNvSpPr>
            <a:spLocks noGrp="1"/>
          </p:cNvSpPr>
          <p:nvPr>
            <p:ph type="sldNum" sz="quarter" idx="12"/>
          </p:nvPr>
        </p:nvSpPr>
        <p:spPr/>
        <p:txBody>
          <a:bodyPr/>
          <a:lstStyle>
            <a:lvl1pPr>
              <a:defRPr/>
            </a:lvl1pPr>
          </a:lstStyle>
          <a:p>
            <a:pPr>
              <a:defRPr/>
            </a:pPr>
            <a:fld id="{3299543A-8749-4E57-A354-249C3B475E27}" type="slidenum">
              <a:rPr lang="nl-BE" altLang="en-US"/>
              <a:pPr>
                <a:defRPr/>
              </a:pPr>
              <a:t>‹#›</a:t>
            </a:fld>
            <a:endParaRPr lang="nl-BE" altLang="en-US"/>
          </a:p>
        </p:txBody>
      </p:sp>
    </p:spTree>
    <p:extLst>
      <p:ext uri="{BB962C8B-B14F-4D97-AF65-F5344CB8AC3E}">
        <p14:creationId xmlns:p14="http://schemas.microsoft.com/office/powerpoint/2010/main" val="6415601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4437E5B-2F21-45F2-B6D1-397ED1BB2049}"/>
              </a:ext>
            </a:extLst>
          </p:cNvPr>
          <p:cNvSpPr>
            <a:spLocks noGrp="1"/>
          </p:cNvSpPr>
          <p:nvPr>
            <p:ph type="dt" sz="half" idx="10"/>
          </p:nvPr>
        </p:nvSpPr>
        <p:spPr/>
        <p:txBody>
          <a:bodyPr/>
          <a:lstStyle>
            <a:lvl1pPr>
              <a:defRPr/>
            </a:lvl1pPr>
          </a:lstStyle>
          <a:p>
            <a:pPr>
              <a:defRPr/>
            </a:pPr>
            <a:fld id="{D93D032E-784E-467E-B5A3-2DDB6D32ECBF}" type="datetimeFigureOut">
              <a:rPr lang="nl-BE"/>
              <a:pPr>
                <a:defRPr/>
              </a:pPr>
              <a:t>8/04/2020</a:t>
            </a:fld>
            <a:endParaRPr lang="nl-BE"/>
          </a:p>
        </p:txBody>
      </p:sp>
      <p:sp>
        <p:nvSpPr>
          <p:cNvPr id="4" name="Footer Placeholder 4">
            <a:extLst>
              <a:ext uri="{FF2B5EF4-FFF2-40B4-BE49-F238E27FC236}">
                <a16:creationId xmlns:a16="http://schemas.microsoft.com/office/drawing/2014/main" id="{1A9FD0C7-0215-4D80-A3A6-4EE34C63D0F0}"/>
              </a:ext>
            </a:extLst>
          </p:cNvPr>
          <p:cNvSpPr>
            <a:spLocks noGrp="1"/>
          </p:cNvSpPr>
          <p:nvPr>
            <p:ph type="ftr" sz="quarter" idx="11"/>
          </p:nvPr>
        </p:nvSpPr>
        <p:spPr/>
        <p:txBody>
          <a:bodyPr/>
          <a:lstStyle>
            <a:lvl1pPr>
              <a:defRPr/>
            </a:lvl1pPr>
          </a:lstStyle>
          <a:p>
            <a:pPr>
              <a:defRPr/>
            </a:pPr>
            <a:endParaRPr lang="nl-BE"/>
          </a:p>
        </p:txBody>
      </p:sp>
      <p:sp>
        <p:nvSpPr>
          <p:cNvPr id="5" name="Slide Number Placeholder 5">
            <a:extLst>
              <a:ext uri="{FF2B5EF4-FFF2-40B4-BE49-F238E27FC236}">
                <a16:creationId xmlns:a16="http://schemas.microsoft.com/office/drawing/2014/main" id="{35C92957-DF38-4536-B81A-0F349CA78DF6}"/>
              </a:ext>
            </a:extLst>
          </p:cNvPr>
          <p:cNvSpPr>
            <a:spLocks noGrp="1"/>
          </p:cNvSpPr>
          <p:nvPr>
            <p:ph type="sldNum" sz="quarter" idx="12"/>
          </p:nvPr>
        </p:nvSpPr>
        <p:spPr/>
        <p:txBody>
          <a:bodyPr/>
          <a:lstStyle>
            <a:lvl1pPr>
              <a:defRPr/>
            </a:lvl1pPr>
          </a:lstStyle>
          <a:p>
            <a:pPr>
              <a:defRPr/>
            </a:pPr>
            <a:fld id="{243D432B-5303-47C1-932D-E87A349EE74F}" type="slidenum">
              <a:rPr lang="nl-BE" altLang="en-US"/>
              <a:pPr>
                <a:defRPr/>
              </a:pPr>
              <a:t>‹#›</a:t>
            </a:fld>
            <a:endParaRPr lang="nl-BE" altLang="en-US"/>
          </a:p>
        </p:txBody>
      </p:sp>
    </p:spTree>
    <p:extLst>
      <p:ext uri="{BB962C8B-B14F-4D97-AF65-F5344CB8AC3E}">
        <p14:creationId xmlns:p14="http://schemas.microsoft.com/office/powerpoint/2010/main" val="34838102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9FECB8-5CA5-4324-B0E4-08404E46DDF5}"/>
              </a:ext>
            </a:extLst>
          </p:cNvPr>
          <p:cNvSpPr>
            <a:spLocks noGrp="1"/>
          </p:cNvSpPr>
          <p:nvPr>
            <p:ph type="dt" sz="half" idx="10"/>
          </p:nvPr>
        </p:nvSpPr>
        <p:spPr/>
        <p:txBody>
          <a:bodyPr/>
          <a:lstStyle>
            <a:lvl1pPr>
              <a:defRPr/>
            </a:lvl1pPr>
          </a:lstStyle>
          <a:p>
            <a:pPr>
              <a:defRPr/>
            </a:pPr>
            <a:fld id="{7687955C-E25E-4C4A-945A-60FD9ABBD4AB}" type="datetimeFigureOut">
              <a:rPr lang="nl-BE"/>
              <a:pPr>
                <a:defRPr/>
              </a:pPr>
              <a:t>8/04/2020</a:t>
            </a:fld>
            <a:endParaRPr lang="nl-BE"/>
          </a:p>
        </p:txBody>
      </p:sp>
      <p:sp>
        <p:nvSpPr>
          <p:cNvPr id="3" name="Footer Placeholder 4">
            <a:extLst>
              <a:ext uri="{FF2B5EF4-FFF2-40B4-BE49-F238E27FC236}">
                <a16:creationId xmlns:a16="http://schemas.microsoft.com/office/drawing/2014/main" id="{8598939A-7288-4087-AB43-9FE6381CCFDA}"/>
              </a:ext>
            </a:extLst>
          </p:cNvPr>
          <p:cNvSpPr>
            <a:spLocks noGrp="1"/>
          </p:cNvSpPr>
          <p:nvPr>
            <p:ph type="ftr" sz="quarter" idx="11"/>
          </p:nvPr>
        </p:nvSpPr>
        <p:spPr/>
        <p:txBody>
          <a:bodyPr/>
          <a:lstStyle>
            <a:lvl1pPr>
              <a:defRPr/>
            </a:lvl1pPr>
          </a:lstStyle>
          <a:p>
            <a:pPr>
              <a:defRPr/>
            </a:pPr>
            <a:endParaRPr lang="nl-BE"/>
          </a:p>
        </p:txBody>
      </p:sp>
      <p:sp>
        <p:nvSpPr>
          <p:cNvPr id="4" name="Slide Number Placeholder 5">
            <a:extLst>
              <a:ext uri="{FF2B5EF4-FFF2-40B4-BE49-F238E27FC236}">
                <a16:creationId xmlns:a16="http://schemas.microsoft.com/office/drawing/2014/main" id="{5E4431BE-8B34-4515-AEED-461BF7559BEA}"/>
              </a:ext>
            </a:extLst>
          </p:cNvPr>
          <p:cNvSpPr>
            <a:spLocks noGrp="1"/>
          </p:cNvSpPr>
          <p:nvPr>
            <p:ph type="sldNum" sz="quarter" idx="12"/>
          </p:nvPr>
        </p:nvSpPr>
        <p:spPr/>
        <p:txBody>
          <a:bodyPr/>
          <a:lstStyle>
            <a:lvl1pPr>
              <a:defRPr/>
            </a:lvl1pPr>
          </a:lstStyle>
          <a:p>
            <a:pPr>
              <a:defRPr/>
            </a:pPr>
            <a:fld id="{A3134A5F-7835-44F1-B1EA-0EA00CE9890F}" type="slidenum">
              <a:rPr lang="nl-BE" altLang="en-US"/>
              <a:pPr>
                <a:defRPr/>
              </a:pPr>
              <a:t>‹#›</a:t>
            </a:fld>
            <a:endParaRPr lang="nl-BE" altLang="en-US"/>
          </a:p>
        </p:txBody>
      </p:sp>
    </p:spTree>
    <p:extLst>
      <p:ext uri="{BB962C8B-B14F-4D97-AF65-F5344CB8AC3E}">
        <p14:creationId xmlns:p14="http://schemas.microsoft.com/office/powerpoint/2010/main" val="19483277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24FEF34-E37D-47DB-8689-27B0D8F6AAC9}"/>
              </a:ext>
            </a:extLst>
          </p:cNvPr>
          <p:cNvSpPr>
            <a:spLocks noGrp="1"/>
          </p:cNvSpPr>
          <p:nvPr>
            <p:ph type="dt" sz="half" idx="10"/>
          </p:nvPr>
        </p:nvSpPr>
        <p:spPr/>
        <p:txBody>
          <a:bodyPr/>
          <a:lstStyle>
            <a:lvl1pPr>
              <a:defRPr/>
            </a:lvl1pPr>
          </a:lstStyle>
          <a:p>
            <a:pPr>
              <a:defRPr/>
            </a:pPr>
            <a:fld id="{994E8EBC-A8AD-4D63-9123-A8D973E38E1C}" type="datetimeFigureOut">
              <a:rPr lang="nl-BE"/>
              <a:pPr>
                <a:defRPr/>
              </a:pPr>
              <a:t>8/04/2020</a:t>
            </a:fld>
            <a:endParaRPr lang="nl-BE"/>
          </a:p>
        </p:txBody>
      </p:sp>
      <p:sp>
        <p:nvSpPr>
          <p:cNvPr id="6" name="Footer Placeholder 4">
            <a:extLst>
              <a:ext uri="{FF2B5EF4-FFF2-40B4-BE49-F238E27FC236}">
                <a16:creationId xmlns:a16="http://schemas.microsoft.com/office/drawing/2014/main" id="{5ED76AB7-8B52-4540-98DF-2CFC57A3A708}"/>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FA2A2EB0-89F6-48A5-9551-E4568E85C058}"/>
              </a:ext>
            </a:extLst>
          </p:cNvPr>
          <p:cNvSpPr>
            <a:spLocks noGrp="1"/>
          </p:cNvSpPr>
          <p:nvPr>
            <p:ph type="sldNum" sz="quarter" idx="12"/>
          </p:nvPr>
        </p:nvSpPr>
        <p:spPr/>
        <p:txBody>
          <a:bodyPr/>
          <a:lstStyle>
            <a:lvl1pPr>
              <a:defRPr/>
            </a:lvl1pPr>
          </a:lstStyle>
          <a:p>
            <a:pPr>
              <a:defRPr/>
            </a:pPr>
            <a:fld id="{2193E2FE-310A-4EA9-8BCC-64D7F4404C2A}" type="slidenum">
              <a:rPr lang="nl-BE" altLang="en-US"/>
              <a:pPr>
                <a:defRPr/>
              </a:pPr>
              <a:t>‹#›</a:t>
            </a:fld>
            <a:endParaRPr lang="nl-BE" altLang="en-US"/>
          </a:p>
        </p:txBody>
      </p:sp>
    </p:spTree>
    <p:extLst>
      <p:ext uri="{BB962C8B-B14F-4D97-AF65-F5344CB8AC3E}">
        <p14:creationId xmlns:p14="http://schemas.microsoft.com/office/powerpoint/2010/main" val="35332147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8C23B0D-6DAB-465C-B65A-8EBC6A7D5218}"/>
              </a:ext>
            </a:extLst>
          </p:cNvPr>
          <p:cNvSpPr>
            <a:spLocks noGrp="1"/>
          </p:cNvSpPr>
          <p:nvPr>
            <p:ph type="dt" sz="half" idx="10"/>
          </p:nvPr>
        </p:nvSpPr>
        <p:spPr/>
        <p:txBody>
          <a:bodyPr/>
          <a:lstStyle>
            <a:lvl1pPr>
              <a:defRPr/>
            </a:lvl1pPr>
          </a:lstStyle>
          <a:p>
            <a:pPr>
              <a:defRPr/>
            </a:pPr>
            <a:fld id="{36665358-588F-495E-9C14-421683235F47}" type="datetimeFigureOut">
              <a:rPr lang="nl-BE"/>
              <a:pPr>
                <a:defRPr/>
              </a:pPr>
              <a:t>8/04/2020</a:t>
            </a:fld>
            <a:endParaRPr lang="nl-BE"/>
          </a:p>
        </p:txBody>
      </p:sp>
      <p:sp>
        <p:nvSpPr>
          <p:cNvPr id="6" name="Footer Placeholder 4">
            <a:extLst>
              <a:ext uri="{FF2B5EF4-FFF2-40B4-BE49-F238E27FC236}">
                <a16:creationId xmlns:a16="http://schemas.microsoft.com/office/drawing/2014/main" id="{25D35AAB-F643-4280-BC3C-9DE7BA72A080}"/>
              </a:ext>
            </a:extLst>
          </p:cNvPr>
          <p:cNvSpPr>
            <a:spLocks noGrp="1"/>
          </p:cNvSpPr>
          <p:nvPr>
            <p:ph type="ftr" sz="quarter" idx="11"/>
          </p:nvPr>
        </p:nvSpPr>
        <p:spPr/>
        <p:txBody>
          <a:bodyPr/>
          <a:lstStyle>
            <a:lvl1pPr>
              <a:defRPr/>
            </a:lvl1pPr>
          </a:lstStyle>
          <a:p>
            <a:pPr>
              <a:defRPr/>
            </a:pPr>
            <a:endParaRPr lang="nl-BE"/>
          </a:p>
        </p:txBody>
      </p:sp>
      <p:sp>
        <p:nvSpPr>
          <p:cNvPr id="7" name="Slide Number Placeholder 5">
            <a:extLst>
              <a:ext uri="{FF2B5EF4-FFF2-40B4-BE49-F238E27FC236}">
                <a16:creationId xmlns:a16="http://schemas.microsoft.com/office/drawing/2014/main" id="{49EA0C85-357A-4778-8F10-7BBBB06F541E}"/>
              </a:ext>
            </a:extLst>
          </p:cNvPr>
          <p:cNvSpPr>
            <a:spLocks noGrp="1"/>
          </p:cNvSpPr>
          <p:nvPr>
            <p:ph type="sldNum" sz="quarter" idx="12"/>
          </p:nvPr>
        </p:nvSpPr>
        <p:spPr/>
        <p:txBody>
          <a:bodyPr/>
          <a:lstStyle>
            <a:lvl1pPr>
              <a:defRPr/>
            </a:lvl1pPr>
          </a:lstStyle>
          <a:p>
            <a:pPr>
              <a:defRPr/>
            </a:pPr>
            <a:fld id="{056688C7-F52F-4F1D-B48A-09E25D85D0B9}" type="slidenum">
              <a:rPr lang="nl-BE" altLang="en-US"/>
              <a:pPr>
                <a:defRPr/>
              </a:pPr>
              <a:t>‹#›</a:t>
            </a:fld>
            <a:endParaRPr lang="nl-BE" altLang="en-US"/>
          </a:p>
        </p:txBody>
      </p:sp>
    </p:spTree>
    <p:extLst>
      <p:ext uri="{BB962C8B-B14F-4D97-AF65-F5344CB8AC3E}">
        <p14:creationId xmlns:p14="http://schemas.microsoft.com/office/powerpoint/2010/main" val="2035835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jpe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234E8F-6A6B-4539-BD0C-3A821E4BA6B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EC6E773-53C8-4EC7-8702-D83EEC46C15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81B0183-F79D-43FB-A3D5-E49091CD183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376D970-AE8B-42F2-B882-94706FD52768}" type="datetimeFigureOut">
              <a:rPr lang="nl-BE"/>
              <a:pPr>
                <a:defRPr/>
              </a:pPr>
              <a:t>8/04/2020</a:t>
            </a:fld>
            <a:endParaRPr lang="nl-BE"/>
          </a:p>
        </p:txBody>
      </p:sp>
      <p:sp>
        <p:nvSpPr>
          <p:cNvPr id="5" name="Footer Placeholder 4">
            <a:extLst>
              <a:ext uri="{FF2B5EF4-FFF2-40B4-BE49-F238E27FC236}">
                <a16:creationId xmlns:a16="http://schemas.microsoft.com/office/drawing/2014/main" id="{665ACDDD-FC36-46BD-A154-C660C784DAC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A9AA5A52-32AA-4744-A6E8-278360CC0E4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642A080-9579-47B1-B48A-0516ADBF3826}"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A972E992-A695-4948-B9B0-B64642C604B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5363" name="Text Placeholder 2">
            <a:extLst>
              <a:ext uri="{FF2B5EF4-FFF2-40B4-BE49-F238E27FC236}">
                <a16:creationId xmlns:a16="http://schemas.microsoft.com/office/drawing/2014/main" id="{5CA1EFCB-DE0A-4C3F-BDC1-8C799509717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C99B9348-954E-4586-8A84-3DAB012F64D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8480568F-E2AF-4AD8-B0EA-5E1E771D7340}" type="datetimeFigureOut">
              <a:rPr lang="nl-BE"/>
              <a:pPr>
                <a:defRPr/>
              </a:pPr>
              <a:t>8/04/2020</a:t>
            </a:fld>
            <a:endParaRPr lang="nl-BE"/>
          </a:p>
        </p:txBody>
      </p:sp>
      <p:sp>
        <p:nvSpPr>
          <p:cNvPr id="5" name="Footer Placeholder 4">
            <a:extLst>
              <a:ext uri="{FF2B5EF4-FFF2-40B4-BE49-F238E27FC236}">
                <a16:creationId xmlns:a16="http://schemas.microsoft.com/office/drawing/2014/main" id="{6256279F-45F1-4B70-A214-A9644CCC61E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1408E0CF-E37E-4D9D-9D20-B1909D8242E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0C185EC-F2B4-4F2A-A33E-509EF9549542}"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0053733-74E1-4B11-9ED4-F948860EC5CE}"/>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16387" name="Rectangle 3">
            <a:extLst>
              <a:ext uri="{FF2B5EF4-FFF2-40B4-BE49-F238E27FC236}">
                <a16:creationId xmlns:a16="http://schemas.microsoft.com/office/drawing/2014/main" id="{CF0A9AD0-F507-444B-BDD6-4A0DEEE4E87D}"/>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Lst>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Verdana" pitchFamily="34" charset="0"/>
        </a:defRPr>
      </a:lvl2pPr>
      <a:lvl3pPr algn="l" rtl="0" eaLnBrk="0" fontAlgn="base" hangingPunct="0">
        <a:spcBef>
          <a:spcPct val="0"/>
        </a:spcBef>
        <a:spcAft>
          <a:spcPct val="0"/>
        </a:spcAft>
        <a:defRPr sz="1500" b="1">
          <a:solidFill>
            <a:schemeClr val="bg1"/>
          </a:solidFill>
          <a:latin typeface="Verdana" pitchFamily="34" charset="0"/>
        </a:defRPr>
      </a:lvl3pPr>
      <a:lvl4pPr algn="l" rtl="0" eaLnBrk="0" fontAlgn="base" hangingPunct="0">
        <a:spcBef>
          <a:spcPct val="0"/>
        </a:spcBef>
        <a:spcAft>
          <a:spcPct val="0"/>
        </a:spcAft>
        <a:defRPr sz="1500" b="1">
          <a:solidFill>
            <a:schemeClr val="bg1"/>
          </a:solidFill>
          <a:latin typeface="Verdana" pitchFamily="34" charset="0"/>
        </a:defRPr>
      </a:lvl4pPr>
      <a:lvl5pPr algn="l" rtl="0" eaLnBrk="0" fontAlgn="base" hangingPunct="0">
        <a:spcBef>
          <a:spcPct val="0"/>
        </a:spcBef>
        <a:spcAft>
          <a:spcPct val="0"/>
        </a:spcAft>
        <a:defRPr sz="1500" b="1">
          <a:solidFill>
            <a:schemeClr val="bg1"/>
          </a:solidFill>
          <a:latin typeface="Verdana" pitchFamily="34" charset="0"/>
        </a:defRPr>
      </a:lvl5pPr>
      <a:lvl6pPr marL="342900" algn="l" rtl="0" fontAlgn="base">
        <a:spcBef>
          <a:spcPct val="0"/>
        </a:spcBef>
        <a:spcAft>
          <a:spcPct val="0"/>
        </a:spcAft>
        <a:defRPr sz="1500" b="1">
          <a:solidFill>
            <a:schemeClr val="bg1"/>
          </a:solidFill>
          <a:latin typeface="Verdana" pitchFamily="34" charset="0"/>
        </a:defRPr>
      </a:lvl6pPr>
      <a:lvl7pPr marL="685800" algn="l" rtl="0" fontAlgn="base">
        <a:spcBef>
          <a:spcPct val="0"/>
        </a:spcBef>
        <a:spcAft>
          <a:spcPct val="0"/>
        </a:spcAft>
        <a:defRPr sz="1500" b="1">
          <a:solidFill>
            <a:schemeClr val="bg1"/>
          </a:solidFill>
          <a:latin typeface="Verdana" pitchFamily="34" charset="0"/>
        </a:defRPr>
      </a:lvl7pPr>
      <a:lvl8pPr marL="1028700" algn="l" rtl="0" fontAlgn="base">
        <a:spcBef>
          <a:spcPct val="0"/>
        </a:spcBef>
        <a:spcAft>
          <a:spcPct val="0"/>
        </a:spcAft>
        <a:defRPr sz="1500" b="1">
          <a:solidFill>
            <a:schemeClr val="bg1"/>
          </a:solidFill>
          <a:latin typeface="Verdana" pitchFamily="34" charset="0"/>
        </a:defRPr>
      </a:lvl8pPr>
      <a:lvl9pPr marL="1371600" algn="l" rtl="0" fontAlgn="base">
        <a:spcBef>
          <a:spcPct val="0"/>
        </a:spcBef>
        <a:spcAft>
          <a:spcPct val="0"/>
        </a:spcAft>
        <a:defRPr sz="1500" b="1">
          <a:solidFill>
            <a:schemeClr val="bg1"/>
          </a:solidFill>
          <a:latin typeface="Verdana" pitchFamily="34" charset="0"/>
        </a:defRPr>
      </a:lvl9pPr>
    </p:titleStyle>
    <p:bodyStyle>
      <a:lvl1pPr marL="257175" indent="-257175" algn="l" rtl="0" eaLnBrk="0" fontAlgn="base" hangingPunct="0">
        <a:spcBef>
          <a:spcPct val="20000"/>
        </a:spcBef>
        <a:spcAft>
          <a:spcPct val="0"/>
        </a:spcAft>
        <a:buChar char="•"/>
        <a:defRPr sz="9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8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fontAlgn="base">
        <a:spcBef>
          <a:spcPct val="20000"/>
        </a:spcBef>
        <a:spcAft>
          <a:spcPct val="0"/>
        </a:spcAft>
        <a:buChar char="»"/>
        <a:defRPr sz="1500">
          <a:solidFill>
            <a:schemeClr val="tx1"/>
          </a:solidFill>
          <a:latin typeface="Arial" pitchFamily="34" charset="0"/>
        </a:defRPr>
      </a:lvl6pPr>
      <a:lvl7pPr marL="2228850" indent="-171450" algn="l" rtl="0" fontAlgn="base">
        <a:spcBef>
          <a:spcPct val="20000"/>
        </a:spcBef>
        <a:spcAft>
          <a:spcPct val="0"/>
        </a:spcAft>
        <a:buChar char="»"/>
        <a:defRPr sz="1500">
          <a:solidFill>
            <a:schemeClr val="tx1"/>
          </a:solidFill>
          <a:latin typeface="Arial" pitchFamily="34" charset="0"/>
        </a:defRPr>
      </a:lvl7pPr>
      <a:lvl8pPr marL="2571750" indent="-171450" algn="l" rtl="0" fontAlgn="base">
        <a:spcBef>
          <a:spcPct val="20000"/>
        </a:spcBef>
        <a:spcAft>
          <a:spcPct val="0"/>
        </a:spcAft>
        <a:buChar char="»"/>
        <a:defRPr sz="1500">
          <a:solidFill>
            <a:schemeClr val="tx1"/>
          </a:solidFill>
          <a:latin typeface="Arial" pitchFamily="34" charset="0"/>
        </a:defRPr>
      </a:lvl8pPr>
      <a:lvl9pPr marL="2914650" indent="-171450" algn="l" rtl="0" fontAlgn="base">
        <a:spcBef>
          <a:spcPct val="20000"/>
        </a:spcBef>
        <a:spcAft>
          <a:spcPct val="0"/>
        </a:spcAft>
        <a:buChar char="»"/>
        <a:defRPr sz="1500">
          <a:solidFill>
            <a:schemeClr val="tx1"/>
          </a:solidFill>
          <a:latin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DDD62A-421B-45E8-8E18-93FE2AE1246B}"/>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a16="http://schemas.microsoft.com/office/drawing/2014/main" id="{8E1EFFEA-4C5B-4DBB-AE42-6FD68DB248CC}"/>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7946CF-91D7-44CF-A724-B71DECD281A0}"/>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Cliquez et modifiez le titre</a:t>
            </a:r>
          </a:p>
        </p:txBody>
      </p:sp>
      <p:sp>
        <p:nvSpPr>
          <p:cNvPr id="4099" name="Rectangle 3">
            <a:extLst>
              <a:ext uri="{FF2B5EF4-FFF2-40B4-BE49-F238E27FC236}">
                <a16:creationId xmlns:a16="http://schemas.microsoft.com/office/drawing/2014/main" id="{D1E2D9F0-03D4-4DBA-B7A2-D3AC0E5005C6}"/>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Cliquez pour modifier les styles du texte du masque</a:t>
            </a:r>
          </a:p>
          <a:p>
            <a:pPr lvl="1"/>
            <a:r>
              <a:rPr lang="en-US" altLang="nl-BE"/>
              <a:t>Deuxième niveau</a:t>
            </a:r>
          </a:p>
          <a:p>
            <a:pPr lvl="2"/>
            <a:r>
              <a:rPr lang="en-US" altLang="nl-BE"/>
              <a:t>Troisième niveau</a:t>
            </a:r>
          </a:p>
          <a:p>
            <a:pPr lvl="3"/>
            <a:r>
              <a:rPr lang="en-US" altLang="nl-BE"/>
              <a:t>Quatrième niveau</a:t>
            </a:r>
          </a:p>
          <a:p>
            <a:pPr lvl="4"/>
            <a:r>
              <a:rPr lang="en-US" altLang="nl-BE"/>
              <a:t>Cinquième niveau</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180B5F00-9775-49EC-8B3B-6EC1DBB3C58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03F03A1-7FA4-4ABF-B28F-4A7CD521B18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03F34E-9318-4208-9773-BDBDE85E570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09211BB-68BC-467C-B4AB-28E32A7D23A1}" type="datetimeFigureOut">
              <a:rPr lang="nl-BE"/>
              <a:pPr>
                <a:defRPr/>
              </a:pPr>
              <a:t>8/04/2020</a:t>
            </a:fld>
            <a:endParaRPr lang="nl-BE"/>
          </a:p>
        </p:txBody>
      </p:sp>
      <p:sp>
        <p:nvSpPr>
          <p:cNvPr id="5" name="Footer Placeholder 4">
            <a:extLst>
              <a:ext uri="{FF2B5EF4-FFF2-40B4-BE49-F238E27FC236}">
                <a16:creationId xmlns:a16="http://schemas.microsoft.com/office/drawing/2014/main" id="{6D642CC2-CAC3-458F-92D7-D05AD64C024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CF05FBC0-10D0-440D-9DAD-DA42FFACD61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40BFFD-3AC4-4342-938D-FE3210EB77B8}"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6241825-A950-4686-A476-73068BEE8BF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7171" name="Text Placeholder 2">
            <a:extLst>
              <a:ext uri="{FF2B5EF4-FFF2-40B4-BE49-F238E27FC236}">
                <a16:creationId xmlns:a16="http://schemas.microsoft.com/office/drawing/2014/main" id="{6780CB05-4263-4E2A-B8C1-F80A486BBFB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DDDDA3C3-36AB-42B0-AD93-7F77D66125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51E2482-AB3D-4355-A2CA-95E0D8338CC2}" type="datetimeFigureOut">
              <a:rPr lang="nl-BE"/>
              <a:pPr>
                <a:defRPr/>
              </a:pPr>
              <a:t>8/04/2020</a:t>
            </a:fld>
            <a:endParaRPr lang="nl-BE"/>
          </a:p>
        </p:txBody>
      </p:sp>
      <p:sp>
        <p:nvSpPr>
          <p:cNvPr id="5" name="Footer Placeholder 4">
            <a:extLst>
              <a:ext uri="{FF2B5EF4-FFF2-40B4-BE49-F238E27FC236}">
                <a16:creationId xmlns:a16="http://schemas.microsoft.com/office/drawing/2014/main" id="{A924BC1F-6BA8-4671-AF79-728767C0D57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EB1DE73B-3ED1-424B-A470-181C280135A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F0547E7-6BAE-4BA8-A0EE-5D46C193110F}"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563A46FF-DDC4-4588-90B2-9CC7A1C37F5B}"/>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43" name="Text Placeholder 2">
            <a:extLst>
              <a:ext uri="{FF2B5EF4-FFF2-40B4-BE49-F238E27FC236}">
                <a16:creationId xmlns:a16="http://schemas.microsoft.com/office/drawing/2014/main" id="{590AC22B-2C66-4BDA-B6D0-AD77645A1BA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76DB204A-1105-4D48-9F5F-AD6EFF11D4C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D1AC62D-E550-4FC9-938D-3CA69D5D552F}" type="datetimeFigureOut">
              <a:rPr lang="nl-BE"/>
              <a:pPr>
                <a:defRPr/>
              </a:pPr>
              <a:t>8/04/2020</a:t>
            </a:fld>
            <a:endParaRPr lang="nl-BE"/>
          </a:p>
        </p:txBody>
      </p:sp>
      <p:sp>
        <p:nvSpPr>
          <p:cNvPr id="5" name="Footer Placeholder 4">
            <a:extLst>
              <a:ext uri="{FF2B5EF4-FFF2-40B4-BE49-F238E27FC236}">
                <a16:creationId xmlns:a16="http://schemas.microsoft.com/office/drawing/2014/main" id="{84071E89-628F-475C-BEFD-D95F21EB94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D45150D6-2F81-4B46-A58E-026E0442ADF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075A330-E4E9-46D5-8C19-70DE69B994CD}"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9ACD46E9-DFD7-4E17-9C8F-7A5CF14E8E9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1267" name="Text Placeholder 2">
            <a:extLst>
              <a:ext uri="{FF2B5EF4-FFF2-40B4-BE49-F238E27FC236}">
                <a16:creationId xmlns:a16="http://schemas.microsoft.com/office/drawing/2014/main" id="{9F6B791D-7ADA-49C7-8E39-5DBC7A1D1EAF}"/>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0B73ECCA-A454-4301-8995-555A936663F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349927C-C241-4A7A-AFC1-B895DD7A28A7}" type="datetimeFigureOut">
              <a:rPr lang="nl-BE"/>
              <a:pPr>
                <a:defRPr/>
              </a:pPr>
              <a:t>8/04/2020</a:t>
            </a:fld>
            <a:endParaRPr lang="nl-BE"/>
          </a:p>
        </p:txBody>
      </p:sp>
      <p:sp>
        <p:nvSpPr>
          <p:cNvPr id="5" name="Footer Placeholder 4">
            <a:extLst>
              <a:ext uri="{FF2B5EF4-FFF2-40B4-BE49-F238E27FC236}">
                <a16:creationId xmlns:a16="http://schemas.microsoft.com/office/drawing/2014/main" id="{69F4F76E-7256-4ED9-9C9F-936B48CAC41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6604C600-1E2A-4E9B-92CE-761D9C686E3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67B14F-EF25-4444-9BBF-7BDFA7BD8F4F}"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78788DDB-46A0-464F-B365-F6984BAA4CC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648BFC59-7C65-460A-8FF0-510185B379A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BA9269-F444-4A4F-BEF5-C4DD882D0EE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1DBBBC9-BFE8-48D6-8AC1-24250E6933AA}" type="datetimeFigureOut">
              <a:rPr lang="nl-BE"/>
              <a:pPr>
                <a:defRPr/>
              </a:pPr>
              <a:t>8/04/2020</a:t>
            </a:fld>
            <a:endParaRPr lang="nl-BE"/>
          </a:p>
        </p:txBody>
      </p:sp>
      <p:sp>
        <p:nvSpPr>
          <p:cNvPr id="5" name="Footer Placeholder 4">
            <a:extLst>
              <a:ext uri="{FF2B5EF4-FFF2-40B4-BE49-F238E27FC236}">
                <a16:creationId xmlns:a16="http://schemas.microsoft.com/office/drawing/2014/main" id="{F7F7C01B-F185-4E62-9B9E-1BDC78D0973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1CB38262-33A9-4BB9-A696-5ED38C19C64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48C6BB3-0FE6-48E0-961C-FC07B3EFF7E6}"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75EE20FE-F1E7-4581-9B55-D585427D4EA5}"/>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3315" name="Text Placeholder 2">
            <a:extLst>
              <a:ext uri="{FF2B5EF4-FFF2-40B4-BE49-F238E27FC236}">
                <a16:creationId xmlns:a16="http://schemas.microsoft.com/office/drawing/2014/main" id="{872EA662-D1C3-4C80-9B4B-3063901B76D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A9E96D01-CC22-4E6C-AF23-059B9161C5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F5B4784-BC83-4B3F-8208-032DACC95B35}" type="datetimeFigureOut">
              <a:rPr lang="nl-BE"/>
              <a:pPr>
                <a:defRPr/>
              </a:pPr>
              <a:t>8/04/2020</a:t>
            </a:fld>
            <a:endParaRPr lang="nl-BE"/>
          </a:p>
        </p:txBody>
      </p:sp>
      <p:sp>
        <p:nvSpPr>
          <p:cNvPr id="5" name="Footer Placeholder 4">
            <a:extLst>
              <a:ext uri="{FF2B5EF4-FFF2-40B4-BE49-F238E27FC236}">
                <a16:creationId xmlns:a16="http://schemas.microsoft.com/office/drawing/2014/main" id="{1540A922-D41A-4C79-A4AB-148207E1602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a:p>
        </p:txBody>
      </p:sp>
      <p:sp>
        <p:nvSpPr>
          <p:cNvPr id="6" name="Slide Number Placeholder 5">
            <a:extLst>
              <a:ext uri="{FF2B5EF4-FFF2-40B4-BE49-F238E27FC236}">
                <a16:creationId xmlns:a16="http://schemas.microsoft.com/office/drawing/2014/main" id="{9AB06E49-19C8-45CD-BE4F-47AC3DD489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AAD63DE-43D3-4D35-B5FE-A18F7B968740}" type="slidenum">
              <a:rPr lang="nl-BE" altLang="en-US"/>
              <a:pPr>
                <a:defRPr/>
              </a:pPr>
              <a:t>‹#›</a:t>
            </a:fld>
            <a:endParaRPr lang="nl-BE" altLang="en-US"/>
          </a:p>
        </p:txBody>
      </p: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8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94.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13.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C9ECAD87-DD44-4F4D-8D00-E73F57AC794D}"/>
              </a:ext>
            </a:extLst>
          </p:cNvPr>
          <p:cNvSpPr>
            <a:spLocks noGrp="1"/>
          </p:cNvSpPr>
          <p:nvPr>
            <p:ph type="title"/>
          </p:nvPr>
        </p:nvSpPr>
        <p:spPr>
          <a:xfrm>
            <a:off x="569913" y="0"/>
            <a:ext cx="7886700" cy="723900"/>
          </a:xfrm>
        </p:spPr>
        <p:txBody>
          <a:bodyPr/>
          <a:lstStyle/>
          <a:p>
            <a:pPr eaLnBrk="1" hangingPunct="1"/>
            <a:r>
              <a:rPr lang="fi-FI"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Euroopan unioni: 446 miljoonaa asukasta – 27 maata </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5514ABBA-2FCF-4D95-A87B-04E274DBE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741" y="723900"/>
            <a:ext cx="6332519" cy="6134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eaLnBrk="1" hangingPunct="1"/>
            <a:r>
              <a:rPr lang="fi-FI" altLang="fi-FI" sz="2000" dirty="0">
                <a:solidFill>
                  <a:schemeClr val="bg1"/>
                </a:solidFill>
                <a:latin typeface="Verdana" panose="020B0604030504040204" pitchFamily="34" charset="0"/>
                <a:ea typeface="Verdana" panose="020B0604030504040204" pitchFamily="34" charset="0"/>
                <a:cs typeface="Verdana" panose="020B0604030504040204" pitchFamily="34" charset="0"/>
              </a:rPr>
              <a:t>Paljonko EU:ssa on asukkaita? </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915" name="Text Box 7"/>
          <p:cNvSpPr txBox="1">
            <a:spLocks noChangeArrowheads="1"/>
          </p:cNvSpPr>
          <p:nvPr/>
        </p:nvSpPr>
        <p:spPr bwMode="auto">
          <a:xfrm>
            <a:off x="2706688" y="1035050"/>
            <a:ext cx="39719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i-FI" altLang="fi-FI" sz="1800" dirty="0">
                <a:solidFill>
                  <a:srgbClr val="359AC2"/>
                </a:solidFill>
                <a:latin typeface="Verdana" panose="020B0604030504040204" pitchFamily="34" charset="0"/>
              </a:rPr>
              <a:t>Väestö, miljoonaa (2019)</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err="1">
                <a:ln>
                  <a:noFill/>
                </a:ln>
                <a:solidFill>
                  <a:srgbClr val="359AC2"/>
                </a:solidFill>
                <a:effectLst/>
                <a:uLnTx/>
                <a:uFillTx/>
                <a:latin typeface="Verdana" panose="020B0604030504040204" pitchFamily="34" charset="0"/>
                <a:ea typeface="+mn-ea"/>
                <a:cs typeface="+mn-cs"/>
              </a:rPr>
              <a:t>Yhteensä</a:t>
            </a:r>
            <a:r>
              <a:rPr kumimoji="0" lang="en-US" altLang="en-US" sz="1800" b="0" i="0" u="none" strike="noStrike" kern="1200" cap="none" spc="0" normalizeH="0" baseline="0" noProof="0" dirty="0">
                <a:ln>
                  <a:noFill/>
                </a:ln>
                <a:solidFill>
                  <a:srgbClr val="359AC2"/>
                </a:solidFill>
                <a:effectLst/>
                <a:uLnTx/>
                <a:uFillTx/>
                <a:latin typeface="Verdana" panose="020B0604030504040204" pitchFamily="34" charset="0"/>
                <a:ea typeface="+mn-ea"/>
                <a:cs typeface="+mn-cs"/>
              </a:rPr>
              <a:t> 446 </a:t>
            </a:r>
            <a:r>
              <a:rPr kumimoji="0" lang="en-US" altLang="en-US" sz="1800" b="0" i="0" u="none" strike="noStrike" kern="1200" cap="none" spc="0" normalizeH="0" baseline="0" noProof="0" dirty="0" err="1">
                <a:ln>
                  <a:noFill/>
                </a:ln>
                <a:solidFill>
                  <a:srgbClr val="359AC2"/>
                </a:solidFill>
                <a:effectLst/>
                <a:uLnTx/>
                <a:uFillTx/>
                <a:latin typeface="Verdana" panose="020B0604030504040204" pitchFamily="34" charset="0"/>
                <a:ea typeface="+mn-ea"/>
                <a:cs typeface="+mn-cs"/>
              </a:rPr>
              <a:t>miljoonaa</a:t>
            </a:r>
            <a:endParaRPr kumimoji="0" lang="en-US" altLang="en-US" sz="1800" b="0" i="0" u="none" strike="noStrike" kern="1200" cap="none" spc="0" normalizeH="0" baseline="0" noProof="0" dirty="0">
              <a:ln>
                <a:noFill/>
              </a:ln>
              <a:solidFill>
                <a:srgbClr val="359AC2"/>
              </a:solidFill>
              <a:effectLst/>
              <a:uLnTx/>
              <a:uFillTx/>
              <a:latin typeface="Verdana" panose="020B0604030504040204" pitchFamily="34" charset="0"/>
              <a:ea typeface="+mn-ea"/>
              <a:cs typeface="+mn-cs"/>
            </a:endParaRPr>
          </a:p>
        </p:txBody>
      </p:sp>
      <p:graphicFrame>
        <p:nvGraphicFramePr>
          <p:cNvPr id="6" name="Chart 5">
            <a:extLst>
              <a:ext uri="{FF2B5EF4-FFF2-40B4-BE49-F238E27FC236}">
                <a16:creationId xmlns:a16="http://schemas.microsoft.com/office/drawing/2014/main" id="{A52A0663-96D1-4C39-9DAF-053EBCEE96B8}"/>
              </a:ext>
            </a:extLst>
          </p:cNvPr>
          <p:cNvGraphicFramePr>
            <a:graphicFrameLocks/>
          </p:cNvGraphicFramePr>
          <p:nvPr>
            <p:extLst>
              <p:ext uri="{D42A27DB-BD31-4B8C-83A1-F6EECF244321}">
                <p14:modId xmlns:p14="http://schemas.microsoft.com/office/powerpoint/2010/main" val="3475169229"/>
              </p:ext>
            </p:extLst>
          </p:nvPr>
        </p:nvGraphicFramePr>
        <p:xfrm>
          <a:off x="516730" y="1973786"/>
          <a:ext cx="8110539" cy="4652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355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8B0643E6-1758-4E97-B201-5DE809D40C31}"/>
              </a:ext>
            </a:extLst>
          </p:cNvPr>
          <p:cNvSpPr>
            <a:spLocks noGrp="1"/>
          </p:cNvSpPr>
          <p:nvPr>
            <p:ph type="title"/>
          </p:nvPr>
        </p:nvSpPr>
        <p:spPr>
          <a:xfrm>
            <a:off x="628650" y="0"/>
            <a:ext cx="7886700" cy="723900"/>
          </a:xfrm>
        </p:spPr>
        <p:txBody>
          <a:bodyPr/>
          <a:lstStyle/>
          <a:p>
            <a:pPr eaLnBrk="1" hangingPunct="1"/>
            <a:r>
              <a:rPr lang="fi-FI" altLang="fi-FI" sz="2000" dirty="0">
                <a:solidFill>
                  <a:schemeClr val="bg1"/>
                </a:solidFill>
                <a:latin typeface="Verdana" panose="020B0604030504040204" pitchFamily="34" charset="0"/>
                <a:ea typeface="Verdana" panose="020B0604030504040204" pitchFamily="34" charset="0"/>
                <a:cs typeface="Verdana" panose="020B0604030504040204" pitchFamily="34" charset="0"/>
              </a:rPr>
              <a:t>EU:n talous: ”Yhdessä olemme vahvempia”</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0963" name="Content Placeholder 4">
            <a:extLst>
              <a:ext uri="{FF2B5EF4-FFF2-40B4-BE49-F238E27FC236}">
                <a16:creationId xmlns:a16="http://schemas.microsoft.com/office/drawing/2014/main" id="{393765AF-BFA3-4E69-B4AF-8164855422AA}"/>
              </a:ext>
            </a:extLst>
          </p:cNvPr>
          <p:cNvSpPr>
            <a:spLocks noGrp="1"/>
          </p:cNvSpPr>
          <p:nvPr>
            <p:ph idx="1"/>
          </p:nvPr>
        </p:nvSpPr>
        <p:spPr>
          <a:xfrm>
            <a:off x="900113" y="1470025"/>
            <a:ext cx="7886700" cy="1203325"/>
          </a:xfrm>
        </p:spPr>
        <p:txBody>
          <a:bodyPr/>
          <a:lstStyle/>
          <a:p>
            <a:pPr marL="0" indent="0" eaLnBrk="1" hangingPunct="1">
              <a:buFont typeface="Arial" panose="020B0604020202020204" pitchFamily="34" charset="0"/>
              <a:buNone/>
            </a:pPr>
            <a:r>
              <a:rPr lang="fi-FI" altLang="fi-FI" sz="1800" dirty="0">
                <a:solidFill>
                  <a:srgbClr val="359AC2"/>
                </a:solidFill>
                <a:latin typeface="Verdana" panose="020B0604030504040204" pitchFamily="34" charset="0"/>
                <a:ea typeface="Verdana" panose="020B0604030504040204" pitchFamily="34" charset="0"/>
                <a:cs typeface="Verdana" panose="020B0604030504040204" pitchFamily="34" charset="0"/>
              </a:rPr>
              <a:t>2008: Maailmanlaajuinen finanssikriisi alkaa Yhdysvalloista -</a:t>
            </a:r>
          </a:p>
          <a:p>
            <a:pPr marL="0" indent="0" eaLnBrk="1" hangingPunct="1">
              <a:buFont typeface="Arial" panose="020B0604020202020204" pitchFamily="34" charset="0"/>
              <a:buNone/>
            </a:pPr>
            <a:r>
              <a:rPr lang="fi-FI" altLang="fi-FI" sz="1800" dirty="0">
                <a:solidFill>
                  <a:srgbClr val="359AC2"/>
                </a:solidFill>
                <a:latin typeface="Verdana" panose="020B0604030504040204" pitchFamily="34" charset="0"/>
                <a:ea typeface="Verdana" panose="020B0604030504040204" pitchFamily="34" charset="0"/>
                <a:cs typeface="Verdana" panose="020B0604030504040204" pitchFamily="34" charset="0"/>
              </a:rPr>
              <a:t>EU-maat ryhtyvät koordinoituihin toimiin:</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Content Placeholder 3">
            <a:extLst>
              <a:ext uri="{FF2B5EF4-FFF2-40B4-BE49-F238E27FC236}">
                <a16:creationId xmlns:a16="http://schemas.microsoft.com/office/drawing/2014/main" id="{8033AF70-20EF-480E-BBA5-63416ABB2C45}"/>
              </a:ext>
            </a:extLst>
          </p:cNvPr>
          <p:cNvSpPr>
            <a:spLocks noGrp="1"/>
          </p:cNvSpPr>
          <p:nvPr/>
        </p:nvSpPr>
        <p:spPr bwMode="auto">
          <a:xfrm>
            <a:off x="900113" y="2673350"/>
            <a:ext cx="70437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ts val="1000"/>
              </a:spcBef>
              <a:buFont typeface="Arial" charset="0"/>
              <a:buChar char="•"/>
              <a:defRPr/>
            </a:pPr>
            <a:r>
              <a:rPr lang="fi-FI" altLang="fi-FI" sz="1400" b="1" dirty="0">
                <a:solidFill>
                  <a:srgbClr val="595959"/>
                </a:solidFill>
                <a:latin typeface="Verdana" pitchFamily="34" charset="0"/>
              </a:rPr>
              <a:t>Sitoutuminen euroon ja taloudelliseen vakauteen </a:t>
            </a:r>
          </a:p>
          <a:p>
            <a:pPr marL="228600" indent="-228600" eaLnBrk="1" hangingPunct="1">
              <a:lnSpc>
                <a:spcPct val="90000"/>
              </a:lnSpc>
              <a:spcBef>
                <a:spcPts val="1000"/>
              </a:spcBef>
              <a:buFont typeface="Arial" charset="0"/>
              <a:buChar char="•"/>
              <a:defRPr/>
            </a:pPr>
            <a:r>
              <a:rPr lang="fi-FI" altLang="fi-FI" sz="1400" b="1" dirty="0">
                <a:solidFill>
                  <a:srgbClr val="595959"/>
                </a:solidFill>
                <a:latin typeface="Verdana" pitchFamily="34" charset="0"/>
              </a:rPr>
              <a:t>Uudet kriisinhallintavälineet ja sääntöuudistukset:</a:t>
            </a:r>
          </a:p>
          <a:p>
            <a:pPr marL="228600" indent="-228600" eaLnBrk="1" hangingPunct="1">
              <a:lnSpc>
                <a:spcPct val="90000"/>
              </a:lnSpc>
              <a:spcBef>
                <a:spcPts val="1000"/>
              </a:spcBef>
              <a:buFont typeface="Arial" charset="0"/>
              <a:buNone/>
              <a:defRPr/>
            </a:pPr>
            <a:r>
              <a:rPr lang="fi-FI" altLang="fi-FI" sz="1400" dirty="0">
                <a:solidFill>
                  <a:srgbClr val="595959"/>
                </a:solidFill>
                <a:latin typeface="Verdana" pitchFamily="34" charset="0"/>
              </a:rPr>
              <a:t>	Euroopan vakausmekanismi: rahasto poikkeuksellisissa talousvaikeuksissa olevien maiden auttamiseen</a:t>
            </a:r>
          </a:p>
          <a:p>
            <a:pPr marL="228600" indent="-228600" eaLnBrk="1" hangingPunct="1">
              <a:lnSpc>
                <a:spcPct val="90000"/>
              </a:lnSpc>
              <a:spcBef>
                <a:spcPts val="1000"/>
              </a:spcBef>
              <a:buFont typeface="Arial" charset="0"/>
              <a:buNone/>
              <a:defRPr/>
            </a:pPr>
            <a:r>
              <a:rPr lang="fi-FI" altLang="fi-FI" sz="1400" dirty="0">
                <a:solidFill>
                  <a:srgbClr val="595959"/>
                </a:solidFill>
                <a:latin typeface="Verdana" pitchFamily="34" charset="0"/>
              </a:rPr>
              <a:t>	Uudet pankkien vakautta koskevat säädökset</a:t>
            </a:r>
          </a:p>
          <a:p>
            <a:pPr marL="228600" indent="-228600" eaLnBrk="1" hangingPunct="1">
              <a:lnSpc>
                <a:spcPct val="90000"/>
              </a:lnSpc>
              <a:spcBef>
                <a:spcPts val="1000"/>
              </a:spcBef>
              <a:buFont typeface="Arial" charset="0"/>
              <a:buNone/>
              <a:defRPr/>
            </a:pPr>
            <a:r>
              <a:rPr lang="fi-FI" altLang="fi-FI" sz="1400" dirty="0">
                <a:solidFill>
                  <a:srgbClr val="595959"/>
                </a:solidFill>
                <a:latin typeface="Verdana" pitchFamily="34" charset="0"/>
              </a:rPr>
              <a:t>	Pankkiunioni: EU:n laajuinen pankkivalvonta ja ongelmapankkien lakkautusmekanismi</a:t>
            </a:r>
            <a:endParaRPr lang="en-GB" altLang="en-US" sz="1400" dirty="0">
              <a:solidFill>
                <a:srgbClr val="595959"/>
              </a:solidFill>
              <a:latin typeface="Verdana" pitchFamily="34" charset="0"/>
            </a:endParaRPr>
          </a:p>
          <a:p>
            <a:pPr marL="285750" indent="-285750" eaLnBrk="1" hangingPunct="1">
              <a:lnSpc>
                <a:spcPct val="90000"/>
              </a:lnSpc>
              <a:spcBef>
                <a:spcPts val="1000"/>
              </a:spcBef>
              <a:buFont typeface="Arial" panose="020B0604020202020204" pitchFamily="34" charset="0"/>
              <a:buChar char="•"/>
              <a:defRPr/>
            </a:pPr>
            <a:r>
              <a:rPr lang="fi-FI" altLang="fi-FI" sz="1400" b="1" dirty="0">
                <a:solidFill>
                  <a:srgbClr val="595959"/>
                </a:solidFill>
                <a:latin typeface="Verdana" pitchFamily="34" charset="0"/>
              </a:rPr>
              <a:t>Talouden ohjausjärjestelmän parantaminen:</a:t>
            </a:r>
          </a:p>
          <a:p>
            <a:pPr marL="228600" indent="-228600" eaLnBrk="1" hangingPunct="1">
              <a:lnSpc>
                <a:spcPct val="90000"/>
              </a:lnSpc>
              <a:spcBef>
                <a:spcPts val="1000"/>
              </a:spcBef>
              <a:buFont typeface="Arial" charset="0"/>
              <a:buNone/>
              <a:defRPr/>
            </a:pPr>
            <a:r>
              <a:rPr lang="fi-FI" altLang="fi-FI" sz="1400" dirty="0">
                <a:solidFill>
                  <a:srgbClr val="595959"/>
                </a:solidFill>
                <a:latin typeface="Verdana" pitchFamily="34" charset="0"/>
              </a:rPr>
              <a:t>	Talouspolitiikan EU-ohjausjakso: vuotuinen menettely, jolla koordinoidaan EU-maiden talousarvioita</a:t>
            </a:r>
          </a:p>
          <a:p>
            <a:pPr marL="228600" indent="-228600" eaLnBrk="1" hangingPunct="1">
              <a:lnSpc>
                <a:spcPct val="90000"/>
              </a:lnSpc>
              <a:spcBef>
                <a:spcPts val="1000"/>
              </a:spcBef>
              <a:buFont typeface="Arial" charset="0"/>
              <a:buNone/>
              <a:defRPr/>
            </a:pPr>
            <a:r>
              <a:rPr lang="fi-FI" altLang="fi-FI" sz="1400" dirty="0">
                <a:solidFill>
                  <a:srgbClr val="595959"/>
                </a:solidFill>
                <a:latin typeface="Verdana" pitchFamily="34" charset="0"/>
              </a:rPr>
              <a:t>	Euro Plus -sopimus, finanssipoliittinen sopimus: keskinäinen sitoutuminen terveeseen julkiseen talouteen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E6F37272-7EFA-4BE3-8781-B3E3DBB7AA6F}"/>
              </a:ext>
            </a:extLst>
          </p:cNvPr>
          <p:cNvSpPr>
            <a:spLocks noGrp="1"/>
          </p:cNvSpPr>
          <p:nvPr>
            <p:ph type="title"/>
          </p:nvPr>
        </p:nvSpPr>
        <p:spPr>
          <a:xfrm>
            <a:off x="282575" y="0"/>
            <a:ext cx="7604125" cy="723900"/>
          </a:xfrm>
        </p:spPr>
        <p:txBody>
          <a:bodyPr/>
          <a:lstStyle/>
          <a:p>
            <a:pPr eaLnBrk="1" hangingPunct="1"/>
            <a:r>
              <a:rPr lang="fi-FI" altLang="fi-FI" sz="2000">
                <a:solidFill>
                  <a:schemeClr val="bg1"/>
                </a:solidFill>
                <a:latin typeface="Verdana" panose="020B0604030504040204" pitchFamily="34" charset="0"/>
                <a:ea typeface="Verdana" panose="020B0604030504040204" pitchFamily="34" charset="0"/>
                <a:cs typeface="Verdana" panose="020B0604030504040204" pitchFamily="34" charset="0"/>
              </a:rPr>
              <a:t>Euroopan investointiohjelma</a:t>
            </a:r>
          </a:p>
        </p:txBody>
      </p:sp>
      <p:sp>
        <p:nvSpPr>
          <p:cNvPr id="41987" name="Content Placeholder 4">
            <a:extLst>
              <a:ext uri="{FF2B5EF4-FFF2-40B4-BE49-F238E27FC236}">
                <a16:creationId xmlns:a16="http://schemas.microsoft.com/office/drawing/2014/main" id="{598A5977-CC9C-48E2-AA8F-E87ABCCF3FD0}"/>
              </a:ext>
            </a:extLst>
          </p:cNvPr>
          <p:cNvSpPr>
            <a:spLocks noGrp="1"/>
          </p:cNvSpPr>
          <p:nvPr>
            <p:ph idx="1"/>
          </p:nvPr>
        </p:nvSpPr>
        <p:spPr>
          <a:xfrm>
            <a:off x="1004888" y="1284288"/>
            <a:ext cx="7010400" cy="609600"/>
          </a:xfrm>
        </p:spPr>
        <p:txBody>
          <a:bodyPr/>
          <a:lstStyle/>
          <a:p>
            <a:pPr marL="0" indent="0" eaLnBrk="1" hangingPunct="1">
              <a:buFont typeface="Arial" panose="020B0604020202020204" pitchFamily="34" charset="0"/>
              <a:buNone/>
            </a:pPr>
            <a:r>
              <a:rPr lang="fi-FI" altLang="fi-FI" sz="1800" dirty="0">
                <a:solidFill>
                  <a:srgbClr val="359AC2"/>
                </a:solidFill>
                <a:latin typeface="Verdana" panose="020B0604030504040204" pitchFamily="34" charset="0"/>
              </a:rPr>
              <a:t>Euroopan strategisten investointien rahasto</a:t>
            </a:r>
          </a:p>
        </p:txBody>
      </p:sp>
      <p:sp>
        <p:nvSpPr>
          <p:cNvPr id="7" name="Content Placeholder 3">
            <a:extLst>
              <a:ext uri="{FF2B5EF4-FFF2-40B4-BE49-F238E27FC236}">
                <a16:creationId xmlns:a16="http://schemas.microsoft.com/office/drawing/2014/main" id="{610698A3-C1B6-4906-9CB3-1021595997D9}"/>
              </a:ext>
            </a:extLst>
          </p:cNvPr>
          <p:cNvSpPr>
            <a:spLocks noGrp="1"/>
          </p:cNvSpPr>
          <p:nvPr/>
        </p:nvSpPr>
        <p:spPr>
          <a:xfrm>
            <a:off x="1004888" y="1744663"/>
            <a:ext cx="7324725" cy="4767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defRPr/>
            </a:pPr>
            <a:r>
              <a:rPr lang="fi-FI" altLang="fi-FI" sz="1300" dirty="0">
                <a:solidFill>
                  <a:prstClr val="black">
                    <a:lumMod val="65000"/>
                    <a:lumOff val="35000"/>
                  </a:prstClr>
                </a:solidFill>
                <a:latin typeface="Verdana" panose="020B0604030504040204" pitchFamily="34" charset="0"/>
              </a:rPr>
              <a:t> </a:t>
            </a:r>
            <a:endParaRPr lang="fr-BE" altLang="nl-BE" sz="1300" dirty="0">
              <a:solidFill>
                <a:prstClr val="black">
                  <a:lumMod val="65000"/>
                  <a:lumOff val="35000"/>
                </a:prstClr>
              </a:solidFill>
              <a:latin typeface="Verdana" panose="020B0604030504040204" pitchFamily="34" charset="0"/>
            </a:endParaRPr>
          </a:p>
          <a:p>
            <a:pPr marL="0" indent="0">
              <a:buNone/>
            </a:pPr>
            <a:r>
              <a:rPr lang="fi-FI" sz="1400" dirty="0">
                <a:latin typeface="Verdana" panose="020B0604030504040204" pitchFamily="34" charset="0"/>
                <a:ea typeface="Verdana" panose="020B0604030504040204" pitchFamily="34" charset="0"/>
                <a:cs typeface="Verdana" panose="020B0604030504040204" pitchFamily="34" charset="0"/>
              </a:rPr>
              <a:t>Marraskuussa 2014 hyväksyttiin Euroopan investointiohjelma, jossa käytetään julkisia takuita yksityisten investointien lisäämiseksi.</a:t>
            </a:r>
            <a:r>
              <a:rPr lang="en-US" sz="14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sz="1400" dirty="0">
                <a:latin typeface="Verdana" panose="020B0604030504040204" pitchFamily="34" charset="0"/>
                <a:ea typeface="Verdana" panose="020B0604030504040204" pitchFamily="34" charset="0"/>
                <a:cs typeface="Verdana" panose="020B0604030504040204" pitchFamily="34" charset="0"/>
              </a:rPr>
              <a:t>Ohjelmaan kuuluvan </a:t>
            </a:r>
            <a:r>
              <a:rPr lang="fi-FI" sz="1400" b="1" dirty="0">
                <a:latin typeface="Verdana" panose="020B0604030504040204" pitchFamily="34" charset="0"/>
                <a:ea typeface="Verdana" panose="020B0604030504040204" pitchFamily="34" charset="0"/>
                <a:cs typeface="Verdana" panose="020B0604030504040204" pitchFamily="34" charset="0"/>
              </a:rPr>
              <a:t>Euroopan strategisten investointien rahaston </a:t>
            </a:r>
            <a:r>
              <a:rPr lang="fi-FI" sz="1400" dirty="0">
                <a:latin typeface="Verdana" panose="020B0604030504040204" pitchFamily="34" charset="0"/>
                <a:ea typeface="Verdana" panose="020B0604030504040204" pitchFamily="34" charset="0"/>
                <a:cs typeface="Verdana" panose="020B0604030504040204" pitchFamily="34" charset="0"/>
              </a:rPr>
              <a:t>kautta on jo saatu (lokakuuhun 2019 mennessä) liikkeelle 439 miljardin euron arvosta investointeja, mikä on ylittänyt odotukset</a:t>
            </a:r>
            <a:r>
              <a:rPr lang="en-US" sz="14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sz="1400" dirty="0">
                <a:latin typeface="Verdana" panose="020B0604030504040204" pitchFamily="34" charset="0"/>
                <a:ea typeface="Verdana" panose="020B0604030504040204" pitchFamily="34" charset="0"/>
                <a:cs typeface="Verdana" panose="020B0604030504040204" pitchFamily="34" charset="0"/>
              </a:rPr>
              <a:t>Ohjelman investoinneilla on luotu 1,1 miljoonaa työpaikkaa, ja määrän odotetaan kasvavan 1,7 miljoonaan vuoteen 2022 mennessä</a:t>
            </a:r>
            <a:r>
              <a:rPr lang="en-US" sz="14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sz="1400" dirty="0">
                <a:latin typeface="Verdana" panose="020B0604030504040204" pitchFamily="34" charset="0"/>
                <a:ea typeface="Verdana" panose="020B0604030504040204" pitchFamily="34" charset="0"/>
                <a:cs typeface="Verdana" panose="020B0604030504040204" pitchFamily="34" charset="0"/>
              </a:rPr>
              <a:t>Ohjelman ansiosta yli miljoonan pienen ja keskisuuren yrityksen rahoituksen saanti on helpottunut ja EU:n bruttokansantuote on kasvanut 0,9 prosenttia</a:t>
            </a:r>
            <a:r>
              <a:rPr lang="en-US" sz="1400" dirty="0">
                <a:latin typeface="Verdana" panose="020B0604030504040204" pitchFamily="34" charset="0"/>
                <a:ea typeface="Verdana" panose="020B0604030504040204" pitchFamily="34" charset="0"/>
                <a:cs typeface="Verdana" panose="020B0604030504040204" pitchFamily="34" charset="0"/>
              </a:rPr>
              <a:t>.</a:t>
            </a:r>
            <a:endParaRPr lang="fr-BE" sz="14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defRPr/>
            </a:pPr>
            <a:endParaRPr lang="en-GB" sz="1300" dirty="0">
              <a:solidFill>
                <a:srgbClr val="595959"/>
              </a:solidFill>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DD0FC853-3491-4904-B067-5F0470075FE7}"/>
              </a:ext>
            </a:extLst>
          </p:cNvPr>
          <p:cNvSpPr>
            <a:spLocks noGrp="1"/>
          </p:cNvSpPr>
          <p:nvPr>
            <p:ph type="title"/>
          </p:nvPr>
        </p:nvSpPr>
        <p:spPr>
          <a:xfrm>
            <a:off x="628650" y="0"/>
            <a:ext cx="7886700" cy="723900"/>
          </a:xfrm>
        </p:spPr>
        <p:txBody>
          <a:bodyPr/>
          <a:lstStyle/>
          <a:p>
            <a:pPr eaLnBrk="1" hangingPunct="1"/>
            <a:r>
              <a:rPr lang="fi-FI" altLang="fi-FI" sz="2000">
                <a:solidFill>
                  <a:schemeClr val="bg1"/>
                </a:solidFill>
                <a:latin typeface="Verdana" panose="020B0604030504040204" pitchFamily="34" charset="0"/>
                <a:ea typeface="Verdana" panose="020B0604030504040204" pitchFamily="34" charset="0"/>
                <a:cs typeface="Verdana" panose="020B0604030504040204" pitchFamily="34" charset="0"/>
              </a:rPr>
              <a:t>Pankkiunioni: turvalliset ja luotettavat pankit</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4035" name="Content Placeholder 4">
            <a:extLst>
              <a:ext uri="{FF2B5EF4-FFF2-40B4-BE49-F238E27FC236}">
                <a16:creationId xmlns:a16="http://schemas.microsoft.com/office/drawing/2014/main" id="{202B1743-EC47-4F77-BBE4-B22A7DF74834}"/>
              </a:ext>
            </a:extLst>
          </p:cNvPr>
          <p:cNvSpPr>
            <a:spLocks noGrp="1"/>
          </p:cNvSpPr>
          <p:nvPr>
            <p:ph idx="1"/>
          </p:nvPr>
        </p:nvSpPr>
        <p:spPr>
          <a:xfrm>
            <a:off x="1200150" y="1260475"/>
            <a:ext cx="6243638" cy="433388"/>
          </a:xfrm>
        </p:spPr>
        <p:txBody>
          <a:bodyPr/>
          <a:lstStyle/>
          <a:p>
            <a:pPr marL="0" indent="0" eaLnBrk="1" hangingPunct="1">
              <a:buFont typeface="Arial" panose="020B0604020202020204" pitchFamily="34" charset="0"/>
              <a:buNone/>
            </a:pPr>
            <a:r>
              <a:rPr lang="fi-FI" altLang="fi-FI" sz="1800">
                <a:solidFill>
                  <a:srgbClr val="359AC2"/>
                </a:solidFill>
                <a:latin typeface="Verdana" panose="020B0604030504040204" pitchFamily="34" charset="0"/>
                <a:ea typeface="Verdana" panose="020B0604030504040204" pitchFamily="34" charset="0"/>
                <a:cs typeface="Verdana" panose="020B0604030504040204" pitchFamily="34" charset="0"/>
              </a:rPr>
              <a:t>EU:n vastaus finanssikriisiin:  </a:t>
            </a:r>
          </a:p>
          <a:p>
            <a:pPr marL="0" indent="0" eaLnBrk="1" hangingPunct="1">
              <a:buFont typeface="Arial" panose="020B0604020202020204" pitchFamily="34" charset="0"/>
              <a:buNone/>
            </a:pPr>
            <a:endParaRPr lang="nl-BE" altLang="nl-BE" sz="180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3">
            <a:extLst>
              <a:ext uri="{FF2B5EF4-FFF2-40B4-BE49-F238E27FC236}">
                <a16:creationId xmlns:a16="http://schemas.microsoft.com/office/drawing/2014/main" id="{EAB22254-8789-477A-BB39-4C735C86005D}"/>
              </a:ext>
            </a:extLst>
          </p:cNvPr>
          <p:cNvSpPr>
            <a:spLocks noGrp="1"/>
          </p:cNvSpPr>
          <p:nvPr/>
        </p:nvSpPr>
        <p:spPr>
          <a:xfrm>
            <a:off x="3173413" y="1930400"/>
            <a:ext cx="5487987" cy="417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i-FI" sz="1400" b="1" dirty="0">
                <a:solidFill>
                  <a:prstClr val="black">
                    <a:lumMod val="65000"/>
                    <a:lumOff val="35000"/>
                  </a:prstClr>
                </a:solidFill>
                <a:latin typeface="Verdana" panose="020B0604030504040204" pitchFamily="34" charset="0"/>
              </a:rPr>
              <a:t>Yhteinen sääntökirja</a:t>
            </a:r>
            <a:r>
              <a:rPr lang="fi-FI"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fi-FI" sz="1400" dirty="0">
                <a:solidFill>
                  <a:prstClr val="black">
                    <a:lumMod val="65000"/>
                    <a:lumOff val="35000"/>
                  </a:prstClr>
                </a:solidFill>
                <a:latin typeface="Verdana" panose="020B0604030504040204" pitchFamily="34" charset="0"/>
              </a:rPr>
              <a:t>Uusi säännöstö, jolla varmistetaan pankkien riittävä pääoma ja aiempaa parempi riskienvalvonta.</a:t>
            </a:r>
          </a:p>
          <a:p>
            <a:pPr marL="0" indent="0">
              <a:buFont typeface="Arial" panose="020B0604020202020204" pitchFamily="34" charset="0"/>
              <a:buNone/>
              <a:defRPr/>
            </a:pPr>
            <a:endParaRPr lang="en-GB" sz="1400" b="1" dirty="0">
              <a:solidFill>
                <a:prstClr val="black">
                  <a:lumMod val="65000"/>
                  <a:lumOff val="35000"/>
                </a:prstClr>
              </a:solidFill>
              <a:latin typeface="Verdana" panose="020B0604030504040204" pitchFamily="34" charset="0"/>
            </a:endParaRPr>
          </a:p>
          <a:p>
            <a:pPr>
              <a:defRPr/>
            </a:pPr>
            <a:r>
              <a:rPr lang="fi-FI" sz="1400" b="1" dirty="0">
                <a:solidFill>
                  <a:prstClr val="black">
                    <a:lumMod val="65000"/>
                    <a:lumOff val="35000"/>
                  </a:prstClr>
                </a:solidFill>
                <a:latin typeface="Verdana" panose="020B0604030504040204" pitchFamily="34" charset="0"/>
              </a:rPr>
              <a:t>Valvonta: </a:t>
            </a:r>
          </a:p>
          <a:p>
            <a:pPr marL="0" indent="0">
              <a:buFont typeface="Arial" panose="020B0604020202020204" pitchFamily="34" charset="0"/>
              <a:buNone/>
              <a:defRPr/>
            </a:pPr>
            <a:r>
              <a:rPr lang="fi-FI" sz="1400" dirty="0">
                <a:solidFill>
                  <a:prstClr val="black">
                    <a:lumMod val="65000"/>
                    <a:lumOff val="35000"/>
                  </a:prstClr>
                </a:solidFill>
                <a:latin typeface="Verdana" panose="020B0604030504040204" pitchFamily="34" charset="0"/>
              </a:rPr>
              <a:t>Euroopan keskuspankki valvoo noin 130:tä merkittävintä pankkia.</a:t>
            </a:r>
          </a:p>
          <a:p>
            <a:pPr marL="0" indent="0">
              <a:buFont typeface="Arial" panose="020B0604020202020204" pitchFamily="34" charset="0"/>
              <a:buNone/>
              <a:defRPr/>
            </a:pPr>
            <a:r>
              <a:rPr lang="fi-FI" sz="1400" dirty="0">
                <a:solidFill>
                  <a:prstClr val="black">
                    <a:lumMod val="65000"/>
                    <a:lumOff val="35000"/>
                  </a:prstClr>
                </a:solidFill>
                <a:latin typeface="Verdana" panose="020B0604030504040204" pitchFamily="34" charset="0"/>
              </a:rPr>
              <a:t>Kansalliset pankkivalvojat tekevät tiivistä yhteistyötä.</a:t>
            </a:r>
          </a:p>
          <a:p>
            <a:pPr>
              <a:buFontTx/>
              <a:buChar char="-"/>
              <a:defRPr/>
            </a:pPr>
            <a:endParaRPr lang="en-GB" sz="1400" dirty="0">
              <a:solidFill>
                <a:prstClr val="black">
                  <a:lumMod val="65000"/>
                  <a:lumOff val="35000"/>
                </a:prstClr>
              </a:solidFill>
              <a:latin typeface="Verdana" panose="020B0604030504040204" pitchFamily="34" charset="0"/>
            </a:endParaRPr>
          </a:p>
          <a:p>
            <a:pPr>
              <a:defRPr/>
            </a:pPr>
            <a:r>
              <a:rPr lang="fi-FI" sz="1400" b="1" dirty="0">
                <a:solidFill>
                  <a:prstClr val="black">
                    <a:lumMod val="65000"/>
                    <a:lumOff val="35000"/>
                  </a:prstClr>
                </a:solidFill>
                <a:latin typeface="Verdana" panose="020B0604030504040204" pitchFamily="34" charset="0"/>
              </a:rPr>
              <a:t>Kriisinratkaisu:</a:t>
            </a:r>
            <a:r>
              <a:rPr lang="fi-FI"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fi-FI" sz="1400" dirty="0">
                <a:solidFill>
                  <a:prstClr val="black">
                    <a:lumMod val="65000"/>
                    <a:lumOff val="35000"/>
                  </a:prstClr>
                </a:solidFill>
                <a:latin typeface="Verdana" panose="020B0604030504040204" pitchFamily="34" charset="0"/>
              </a:rPr>
              <a:t>EU:n yhteinen kriisinratkaisuneuvosto voi päättää ongelmapankin lakkauttamisesta.</a:t>
            </a:r>
          </a:p>
          <a:p>
            <a:pPr marL="0" indent="0">
              <a:buFont typeface="Arial" panose="020B0604020202020204" pitchFamily="34" charset="0"/>
              <a:buNone/>
              <a:defRPr/>
            </a:pPr>
            <a:r>
              <a:rPr lang="fi-FI" sz="1400" dirty="0">
                <a:solidFill>
                  <a:prstClr val="black">
                    <a:lumMod val="65000"/>
                    <a:lumOff val="35000"/>
                  </a:prstClr>
                </a:solidFill>
                <a:latin typeface="Verdana" panose="020B0604030504040204" pitchFamily="34" charset="0"/>
              </a:rPr>
              <a:t>Tukena on rahasto, jota pankit itse rahoittavat. Näin varmistetaan, että tappiot eivät tule veronmaksajien maksettaviksi.</a:t>
            </a:r>
          </a:p>
        </p:txBody>
      </p:sp>
      <p:pic>
        <p:nvPicPr>
          <p:cNvPr id="44037" name="Picture 6">
            <a:extLst>
              <a:ext uri="{FF2B5EF4-FFF2-40B4-BE49-F238E27FC236}">
                <a16:creationId xmlns:a16="http://schemas.microsoft.com/office/drawing/2014/main" id="{01DA1AEF-35D1-4E2F-8EE8-D13A4881A6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079625"/>
            <a:ext cx="2092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5A492383-9CC2-4A67-9751-267C47FFAFD6}"/>
              </a:ext>
            </a:extLst>
          </p:cNvPr>
          <p:cNvSpPr>
            <a:spLocks noGrp="1"/>
          </p:cNvSpPr>
          <p:nvPr>
            <p:ph type="title"/>
          </p:nvPr>
        </p:nvSpPr>
        <p:spPr>
          <a:xfrm>
            <a:off x="768350" y="-1588"/>
            <a:ext cx="7886700" cy="723901"/>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Miten EU:n varat käytetään? </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6083" name="Content Placeholder 3">
            <a:extLst>
              <a:ext uri="{FF2B5EF4-FFF2-40B4-BE49-F238E27FC236}">
                <a16:creationId xmlns:a16="http://schemas.microsoft.com/office/drawing/2014/main" id="{39306C3B-67C2-4740-8751-EF1420E26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0338" y="1308100"/>
            <a:ext cx="6562725" cy="4759325"/>
          </a:xfrm>
        </p:spPr>
      </p:pic>
      <p:sp>
        <p:nvSpPr>
          <p:cNvPr id="46084" name="TextBox 4">
            <a:extLst>
              <a:ext uri="{FF2B5EF4-FFF2-40B4-BE49-F238E27FC236}">
                <a16:creationId xmlns:a16="http://schemas.microsoft.com/office/drawing/2014/main" id="{5EAFD6C8-C949-41DB-978A-95298C165667}"/>
              </a:ext>
            </a:extLst>
          </p:cNvPr>
          <p:cNvSpPr txBox="1">
            <a:spLocks noChangeArrowheads="1"/>
          </p:cNvSpPr>
          <p:nvPr/>
        </p:nvSpPr>
        <p:spPr bwMode="auto">
          <a:xfrm>
            <a:off x="1185863" y="6137275"/>
            <a:ext cx="7051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i-FI" altLang="fi-FI" sz="1200" dirty="0">
                <a:latin typeface="Verdana" panose="020B0604030504040204" pitchFamily="34" charset="0"/>
                <a:ea typeface="Verdana" panose="020B0604030504040204" pitchFamily="34" charset="0"/>
                <a:cs typeface="Verdana" panose="020B0604030504040204" pitchFamily="34" charset="0"/>
              </a:rPr>
              <a:t>EU:n vuoden 2019 budjetti oli noin 165,8 miljardia euroa – suuri summa, mutta kuitenkin vain noin 1 % EU:n jäsenmaiden yhteenlasketusta bruttokansantuotteesta.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9C35D14E-1E7E-4C6A-AA5A-7C698F27459B}"/>
              </a:ext>
            </a:extLst>
          </p:cNvPr>
          <p:cNvSpPr>
            <a:spLocks noGrp="1"/>
          </p:cNvSpPr>
          <p:nvPr>
            <p:ph type="title"/>
          </p:nvPr>
        </p:nvSpPr>
        <p:spPr>
          <a:xfrm>
            <a:off x="628650" y="0"/>
            <a:ext cx="7886700" cy="723900"/>
          </a:xfrm>
        </p:spPr>
        <p:txBody>
          <a:bodyPr/>
          <a:lstStyle/>
          <a:p>
            <a:pPr eaLnBrk="1" hangingPunct="1"/>
            <a:r>
              <a:rPr lang="fi-FI"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Ilmastonmuutos – EU:lle tiukemmat tavoitteet</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2227" name="Rectangle 3">
            <a:extLst>
              <a:ext uri="{FF2B5EF4-FFF2-40B4-BE49-F238E27FC236}">
                <a16:creationId xmlns:a16="http://schemas.microsoft.com/office/drawing/2014/main" id="{0076512F-CC53-4709-8DFD-1259053857E0}"/>
              </a:ext>
            </a:extLst>
          </p:cNvPr>
          <p:cNvSpPr txBox="1">
            <a:spLocks noChangeArrowheads="1"/>
          </p:cNvSpPr>
          <p:nvPr/>
        </p:nvSpPr>
        <p:spPr bwMode="auto">
          <a:xfrm>
            <a:off x="1014555" y="1710766"/>
            <a:ext cx="2954705" cy="26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0" indent="0" algn="just" eaLnBrk="1" hangingPunct="1">
              <a:lnSpc>
                <a:spcPct val="100000"/>
              </a:lnSpc>
              <a:buNone/>
              <a:defRPr/>
            </a:pPr>
            <a:r>
              <a:rPr lang="fi-FI" altLang="en-US" sz="1200" dirty="0">
                <a:solidFill>
                  <a:srgbClr val="595959"/>
                </a:solidFill>
                <a:latin typeface="Verdana" panose="020B0604030504040204" pitchFamily="34" charset="0"/>
              </a:rPr>
              <a:t>Euroopan komission tavoitteena on tehdä Euroopasta ensimmäinen ilmastoneutraali maanosa vuoteen 2050 mennessä. Se on suuri haaste ja mahdollisuus. Tavoitteeseen pyritään joulukuussa 2019 esitetyn </a:t>
            </a:r>
            <a:r>
              <a:rPr lang="fi-FI" altLang="en-US" sz="1200" b="1" dirty="0">
                <a:solidFill>
                  <a:srgbClr val="595959"/>
                </a:solidFill>
                <a:latin typeface="Verdana" panose="020B0604030504040204" pitchFamily="34" charset="0"/>
              </a:rPr>
              <a:t>Euroopan vihreän kehityksen ohjelman </a:t>
            </a:r>
            <a:r>
              <a:rPr lang="fi-FI" altLang="en-US" sz="1200" dirty="0">
                <a:solidFill>
                  <a:srgbClr val="595959"/>
                </a:solidFill>
                <a:latin typeface="Verdana" panose="020B0604030504040204" pitchFamily="34" charset="0"/>
              </a:rPr>
              <a:t>avulla.</a:t>
            </a:r>
            <a:endPar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endParaRPr>
          </a:p>
          <a:p>
            <a:pPr marL="0" lvl="0" indent="0" algn="just" eaLnBrk="1" hangingPunct="1">
              <a:lnSpc>
                <a:spcPct val="100000"/>
              </a:lnSpc>
              <a:buNone/>
              <a:defRPr/>
            </a:pPr>
            <a:r>
              <a:rPr lang="fi-FI" altLang="en-US" sz="1200" dirty="0">
                <a:solidFill>
                  <a:srgbClr val="595959"/>
                </a:solidFill>
                <a:latin typeface="Verdana" panose="020B0604030504040204" pitchFamily="34" charset="0"/>
              </a:rPr>
              <a:t>Vihreän kehityksen ohjelma kuuluu komission strategiaan, jolla se toteuttaa YK:n Agenda 2030 </a:t>
            </a:r>
            <a:br>
              <a:rPr lang="fi-FI" altLang="en-US" sz="1200" dirty="0">
                <a:solidFill>
                  <a:srgbClr val="595959"/>
                </a:solidFill>
                <a:latin typeface="Verdana" panose="020B0604030504040204" pitchFamily="34" charset="0"/>
              </a:rPr>
            </a:br>
            <a:r>
              <a:rPr lang="fi-FI" altLang="en-US" sz="1200" dirty="0">
                <a:solidFill>
                  <a:srgbClr val="595959"/>
                </a:solidFill>
                <a:latin typeface="Verdana" panose="020B0604030504040204" pitchFamily="34" charset="0"/>
              </a:rPr>
              <a:t>-toimintaohjelmaa ja kestävän kehityksen tavoitteita.</a:t>
            </a:r>
            <a:endPar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endParaRPr>
          </a:p>
        </p:txBody>
      </p:sp>
      <p:sp>
        <p:nvSpPr>
          <p:cNvPr id="41988" name="Rectangle 3">
            <a:extLst>
              <a:ext uri="{FF2B5EF4-FFF2-40B4-BE49-F238E27FC236}">
                <a16:creationId xmlns:a16="http://schemas.microsoft.com/office/drawing/2014/main" id="{818BD26D-3F74-4FCD-87A7-1B3E52F96B4D}"/>
              </a:ext>
            </a:extLst>
          </p:cNvPr>
          <p:cNvSpPr txBox="1">
            <a:spLocks noChangeArrowheads="1"/>
          </p:cNvSpPr>
          <p:nvPr/>
        </p:nvSpPr>
        <p:spPr bwMode="auto">
          <a:xfrm>
            <a:off x="1418763" y="1103660"/>
            <a:ext cx="7578725" cy="39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eaLnBrk="1" hangingPunct="1">
              <a:lnSpc>
                <a:spcPct val="100000"/>
              </a:lnSpc>
              <a:spcBef>
                <a:spcPct val="20000"/>
              </a:spcBef>
              <a:buNone/>
            </a:pPr>
            <a:r>
              <a:rPr lang="fi-FI"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rPr>
              <a:t>EU:n ilmastotavoitteet vuosiksi 2030 ja 2050</a:t>
            </a:r>
            <a:endParaRPr kumimoji="0" lang="de-DE" altLang="en-US" sz="1600" b="1" i="0" u="none" strike="noStrike" kern="1200" cap="none" spc="0" normalizeH="0" baseline="0" noProof="0" dirty="0">
              <a:ln>
                <a:noFill/>
              </a:ln>
              <a:solidFill>
                <a:srgbClr val="359AC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1989" name="TextBox 1">
            <a:extLst>
              <a:ext uri="{FF2B5EF4-FFF2-40B4-BE49-F238E27FC236}">
                <a16:creationId xmlns:a16="http://schemas.microsoft.com/office/drawing/2014/main" id="{93A72560-B943-499D-B6BD-776DF674A573}"/>
              </a:ext>
            </a:extLst>
          </p:cNvPr>
          <p:cNvSpPr txBox="1">
            <a:spLocks noChangeArrowheads="1"/>
          </p:cNvSpPr>
          <p:nvPr/>
        </p:nvSpPr>
        <p:spPr bwMode="auto">
          <a:xfrm>
            <a:off x="6664325" y="6391275"/>
            <a:ext cx="127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25" y="1710767"/>
            <a:ext cx="4504525" cy="2784536"/>
          </a:xfrm>
          <a:prstGeom prst="rect">
            <a:avLst/>
          </a:prstGeom>
        </p:spPr>
      </p:pic>
      <p:sp>
        <p:nvSpPr>
          <p:cNvPr id="3" name="TextBox 2"/>
          <p:cNvSpPr txBox="1"/>
          <p:nvPr/>
        </p:nvSpPr>
        <p:spPr>
          <a:xfrm>
            <a:off x="1056120" y="4581743"/>
            <a:ext cx="7551074" cy="1754326"/>
          </a:xfrm>
          <a:prstGeom prst="rect">
            <a:avLst/>
          </a:prstGeom>
          <a:noFill/>
        </p:spPr>
        <p:txBody>
          <a:bodyPr wrap="square" rtlCol="0">
            <a:spAutoFit/>
          </a:bodyPr>
          <a:lstStyle/>
          <a:p>
            <a:pPr lvl="0"/>
            <a:r>
              <a:rPr lang="fi-FI" sz="1200" dirty="0">
                <a:solidFill>
                  <a:prstClr val="black"/>
                </a:solidFill>
                <a:latin typeface="Verdana" panose="020B0604030504040204" pitchFamily="34" charset="0"/>
                <a:ea typeface="Verdana" panose="020B0604030504040204" pitchFamily="34" charset="0"/>
                <a:cs typeface="Verdana" panose="020B0604030504040204" pitchFamily="34" charset="0"/>
              </a:rPr>
              <a:t>Komissio tekee maaliskuussa 2020 EU:n ensimmäistä ilmastolakia koskevan ehdotuksen, jossa vuoden 2050 ilmastoneutraaliustavoite kirjataan lainsäädäntöön</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r>
              <a:rPr lang="fi-FI" sz="1200" dirty="0">
                <a:solidFill>
                  <a:prstClr val="black"/>
                </a:solidFill>
                <a:latin typeface="Verdana" panose="020B0604030504040204" pitchFamily="34" charset="0"/>
                <a:ea typeface="Verdana" panose="020B0604030504040204" pitchFamily="34" charset="0"/>
                <a:cs typeface="Verdana" panose="020B0604030504040204" pitchFamily="34" charset="0"/>
              </a:rPr>
              <a:t>EU:n taloutta on jo uudistettu ilmastoneutraaliin suuntaan. Vuosina 1990–2018 EU:n kasvihuonekaasupäästöt vähentyivät 23 %, vaikka talous kasvoi 61 %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r>
              <a:rPr lang="fi-FI" sz="1200" dirty="0">
                <a:solidFill>
                  <a:prstClr val="black"/>
                </a:solidFill>
                <a:latin typeface="Verdana" panose="020B0604030504040204" pitchFamily="34" charset="0"/>
                <a:ea typeface="Verdana" panose="020B0604030504040204" pitchFamily="34" charset="0"/>
                <a:cs typeface="Verdana" panose="020B0604030504040204" pitchFamily="34" charset="0"/>
              </a:rPr>
              <a:t>Komissio esittää kesällä 2020 suunnitelman EU:n kasvihuonekaasupäästöjen vähennystavoitteen nostamisesta. Siinä pyritään vuoteen 2030 mennessä vähentämään päästöt 50–55 %:iin vuoden 1990 tasosta</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8393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36A0056-AD64-4050-B303-57AEFF26B842}"/>
              </a:ext>
            </a:extLst>
          </p:cNvPr>
          <p:cNvSpPr>
            <a:spLocks noGrp="1" noChangeArrowheads="1"/>
          </p:cNvSpPr>
          <p:nvPr>
            <p:ph type="title"/>
          </p:nvPr>
        </p:nvSpPr>
        <p:spPr>
          <a:xfrm>
            <a:off x="457200" y="115888"/>
            <a:ext cx="7427913" cy="504825"/>
          </a:xfrm>
        </p:spPr>
        <p:txBody>
          <a:bodyPr/>
          <a:lstStyle/>
          <a:p>
            <a:pPr eaLnBrk="1" hangingPunct="1"/>
            <a:r>
              <a:rPr lang="en-GB" altLang="en-US" b="0"/>
              <a:t>Euro – Euroopan yhteinen raha</a:t>
            </a:r>
            <a:endParaRPr lang="en-US" altLang="en-US" b="0"/>
          </a:p>
        </p:txBody>
      </p:sp>
      <p:pic>
        <p:nvPicPr>
          <p:cNvPr id="52227" name="Picture 1">
            <a:extLst>
              <a:ext uri="{FF2B5EF4-FFF2-40B4-BE49-F238E27FC236}">
                <a16:creationId xmlns:a16="http://schemas.microsoft.com/office/drawing/2014/main" id="{28CDF0F6-0E7E-4CF8-BB56-1F67C751DE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0450" y="950913"/>
            <a:ext cx="3529013"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a:extLst>
              <a:ext uri="{FF2B5EF4-FFF2-40B4-BE49-F238E27FC236}">
                <a16:creationId xmlns:a16="http://schemas.microsoft.com/office/drawing/2014/main" id="{14E75217-4756-43D2-9996-D688DA7ED9DC}"/>
              </a:ext>
            </a:extLst>
          </p:cNvPr>
          <p:cNvSpPr>
            <a:spLocks noChangeArrowheads="1"/>
          </p:cNvSpPr>
          <p:nvPr/>
        </p:nvSpPr>
        <p:spPr bwMode="auto">
          <a:xfrm>
            <a:off x="5429250" y="3570288"/>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a:solidFill>
                  <a:srgbClr val="595959"/>
                </a:solidFill>
              </a:rPr>
              <a:t>Euroa käyttävät EU-maat </a:t>
            </a:r>
          </a:p>
        </p:txBody>
      </p:sp>
      <p:sp>
        <p:nvSpPr>
          <p:cNvPr id="52229" name="Rectangle 4">
            <a:extLst>
              <a:ext uri="{FF2B5EF4-FFF2-40B4-BE49-F238E27FC236}">
                <a16:creationId xmlns:a16="http://schemas.microsoft.com/office/drawing/2014/main" id="{AFC50D09-9E69-4434-8623-0625966E94EA}"/>
              </a:ext>
            </a:extLst>
          </p:cNvPr>
          <p:cNvSpPr>
            <a:spLocks noChangeArrowheads="1"/>
          </p:cNvSpPr>
          <p:nvPr/>
        </p:nvSpPr>
        <p:spPr bwMode="auto">
          <a:xfrm>
            <a:off x="5429250" y="3740150"/>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1000" b="0">
                <a:solidFill>
                  <a:srgbClr val="595959"/>
                </a:solidFill>
              </a:rPr>
              <a:t>EU-maat, jotka eivät käytä euroa</a:t>
            </a:r>
            <a:endParaRPr lang="en-US" altLang="en-US" sz="1000" b="0">
              <a:solidFill>
                <a:srgbClr val="595959"/>
              </a:solidFill>
            </a:endParaRPr>
          </a:p>
        </p:txBody>
      </p:sp>
      <p:sp>
        <p:nvSpPr>
          <p:cNvPr id="11" name="TextBox 10">
            <a:extLst>
              <a:ext uri="{FF2B5EF4-FFF2-40B4-BE49-F238E27FC236}">
                <a16:creationId xmlns:a16="http://schemas.microsoft.com/office/drawing/2014/main" id="{8186D6F9-27EA-4592-AF95-0AE2E8C3704C}"/>
              </a:ext>
            </a:extLst>
          </p:cNvPr>
          <p:cNvSpPr txBox="1"/>
          <p:nvPr/>
        </p:nvSpPr>
        <p:spPr>
          <a:xfrm>
            <a:off x="611188" y="1773238"/>
            <a:ext cx="3743325" cy="2031325"/>
          </a:xfrm>
          <a:prstGeom prst="rect">
            <a:avLst/>
          </a:prstGeom>
          <a:noFill/>
        </p:spPr>
        <p:txBody>
          <a:bodyPr>
            <a:spAutoFit/>
          </a:bodyPr>
          <a:lstStyle/>
          <a:p>
            <a:pPr>
              <a:defRPr/>
            </a:pPr>
            <a:r>
              <a:rPr lang="en-US" dirty="0" err="1">
                <a:solidFill>
                  <a:srgbClr val="359AC2"/>
                </a:solidFill>
                <a:latin typeface="Verdana"/>
              </a:rPr>
              <a:t>Miksi</a:t>
            </a:r>
            <a:r>
              <a:rPr lang="en-US" dirty="0">
                <a:solidFill>
                  <a:srgbClr val="359AC2"/>
                </a:solidFill>
                <a:latin typeface="Verdana"/>
              </a:rPr>
              <a:t> euro?</a:t>
            </a:r>
          </a:p>
          <a:p>
            <a:pPr>
              <a:defRPr/>
            </a:pPr>
            <a:endParaRPr lang="en-US" sz="1200" dirty="0">
              <a:solidFill>
                <a:srgbClr val="FF0000"/>
              </a:solidFill>
              <a:latin typeface="Verdana"/>
            </a:endParaRPr>
          </a:p>
          <a:p>
            <a:pPr marL="171450" indent="-171450">
              <a:buFont typeface="Arial" panose="020B0604020202020204" pitchFamily="34" charset="0"/>
              <a:buChar char="•"/>
              <a:defRPr/>
            </a:pPr>
            <a:r>
              <a:rPr lang="en-GB" sz="1200" dirty="0" err="1">
                <a:solidFill>
                  <a:srgbClr val="000000">
                    <a:lumMod val="65000"/>
                    <a:lumOff val="35000"/>
                  </a:srgbClr>
                </a:solidFill>
                <a:latin typeface="Verdana"/>
              </a:rPr>
              <a:t>Ei</a:t>
            </a:r>
            <a:r>
              <a:rPr lang="en-GB" sz="1200" dirty="0">
                <a:solidFill>
                  <a:srgbClr val="000000">
                    <a:lumMod val="65000"/>
                    <a:lumOff val="35000"/>
                  </a:srgbClr>
                </a:solidFill>
                <a:latin typeface="Verdana"/>
              </a:rPr>
              <a:t> </a:t>
            </a:r>
            <a:r>
              <a:rPr lang="en-GB" sz="1200" dirty="0" err="1">
                <a:solidFill>
                  <a:srgbClr val="000000">
                    <a:lumMod val="65000"/>
                    <a:lumOff val="35000"/>
                  </a:srgbClr>
                </a:solidFill>
                <a:latin typeface="Verdana"/>
              </a:rPr>
              <a:t>kurssivaihteluriskiä</a:t>
            </a:r>
            <a:r>
              <a:rPr lang="en-GB" sz="1200" dirty="0">
                <a:solidFill>
                  <a:srgbClr val="000000">
                    <a:lumMod val="65000"/>
                    <a:lumOff val="35000"/>
                  </a:srgbClr>
                </a:solidFill>
                <a:latin typeface="Verdana"/>
              </a:rPr>
              <a:t> </a:t>
            </a:r>
            <a:r>
              <a:rPr lang="en-GB" sz="1200" dirty="0" err="1">
                <a:solidFill>
                  <a:srgbClr val="000000">
                    <a:lumMod val="65000"/>
                    <a:lumOff val="35000"/>
                  </a:srgbClr>
                </a:solidFill>
                <a:latin typeface="Verdana"/>
              </a:rPr>
              <a:t>eikä</a:t>
            </a:r>
            <a:r>
              <a:rPr lang="en-GB" sz="1200" dirty="0">
                <a:solidFill>
                  <a:srgbClr val="000000">
                    <a:lumMod val="65000"/>
                    <a:lumOff val="35000"/>
                  </a:srgbClr>
                </a:solidFill>
                <a:latin typeface="Verdana"/>
              </a:rPr>
              <a:t> </a:t>
            </a:r>
            <a:r>
              <a:rPr lang="en-GB" sz="1200" dirty="0" err="1">
                <a:solidFill>
                  <a:srgbClr val="000000">
                    <a:lumMod val="65000"/>
                    <a:lumOff val="35000"/>
                  </a:srgbClr>
                </a:solidFill>
                <a:latin typeface="Verdana"/>
              </a:rPr>
              <a:t>valuutanvaihtokuluja</a:t>
            </a: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r>
              <a:rPr lang="fi-FI" sz="1200" dirty="0">
                <a:solidFill>
                  <a:srgbClr val="000000">
                    <a:lumMod val="65000"/>
                    <a:lumOff val="35000"/>
                  </a:srgbClr>
                </a:solidFill>
                <a:latin typeface="Verdana"/>
              </a:rPr>
              <a:t>Enemmän vaihtoehtoja ja vakaammat hinnat kuluttajille</a:t>
            </a:r>
          </a:p>
          <a:p>
            <a:pPr marL="171450" indent="-171450">
              <a:buFont typeface="Arial" panose="020B0604020202020204" pitchFamily="34" charset="0"/>
              <a:buChar char="•"/>
              <a:defRPr/>
            </a:pP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r>
              <a:rPr lang="fi-FI" sz="1200" dirty="0">
                <a:solidFill>
                  <a:srgbClr val="000000">
                    <a:lumMod val="65000"/>
                    <a:lumOff val="35000"/>
                  </a:srgbClr>
                </a:solidFill>
                <a:latin typeface="Verdana"/>
              </a:rPr>
              <a:t>Tiiviimpi taloudellinen yhteistyö EU-maiden välillä</a:t>
            </a:r>
          </a:p>
        </p:txBody>
      </p:sp>
      <p:sp>
        <p:nvSpPr>
          <p:cNvPr id="13" name="TextBox 12">
            <a:extLst>
              <a:ext uri="{FF2B5EF4-FFF2-40B4-BE49-F238E27FC236}">
                <a16:creationId xmlns:a16="http://schemas.microsoft.com/office/drawing/2014/main" id="{1016CBB8-A787-4DA6-8D89-29043989BB28}"/>
              </a:ext>
            </a:extLst>
          </p:cNvPr>
          <p:cNvSpPr txBox="1"/>
          <p:nvPr/>
        </p:nvSpPr>
        <p:spPr>
          <a:xfrm>
            <a:off x="611188" y="4065588"/>
            <a:ext cx="3529012" cy="1846262"/>
          </a:xfrm>
          <a:prstGeom prst="rect">
            <a:avLst/>
          </a:prstGeom>
          <a:noFill/>
        </p:spPr>
        <p:txBody>
          <a:bodyPr>
            <a:spAutoFit/>
          </a:bodyPr>
          <a:lstStyle/>
          <a:p>
            <a:pPr>
              <a:defRPr/>
            </a:pPr>
            <a:r>
              <a:rPr lang="fi-FI" dirty="0">
                <a:solidFill>
                  <a:srgbClr val="359AC2"/>
                </a:solidFill>
                <a:latin typeface="Verdana"/>
              </a:rPr>
              <a:t>Yhteistä rahaa voidaan käyttää kaikkialla euroalueella</a:t>
            </a:r>
          </a:p>
          <a:p>
            <a:pPr>
              <a:defRPr/>
            </a:pPr>
            <a:endParaRPr lang="en-US" sz="1200" dirty="0">
              <a:solidFill>
                <a:srgbClr val="333399"/>
              </a:solidFill>
              <a:latin typeface="Verdana"/>
            </a:endParaRPr>
          </a:p>
          <a:p>
            <a:pPr marL="171450" indent="-171450">
              <a:buFont typeface="Arial" panose="020B0604020202020204" pitchFamily="34" charset="0"/>
              <a:buChar char="•"/>
              <a:defRPr/>
            </a:pPr>
            <a:r>
              <a:rPr lang="fi-FI" sz="1200" dirty="0">
                <a:solidFill>
                  <a:srgbClr val="000000">
                    <a:lumMod val="65000"/>
                    <a:lumOff val="35000"/>
                  </a:srgbClr>
                </a:solidFill>
                <a:latin typeface="Verdana"/>
              </a:rPr>
              <a:t>Kolikot: toisella puolella kansalliset tunnukset, toinen puoli yhteinen</a:t>
            </a:r>
          </a:p>
          <a:p>
            <a:pPr marL="171450" indent="-171450">
              <a:buFont typeface="Arial" panose="020B0604020202020204" pitchFamily="34" charset="0"/>
              <a:buChar char="•"/>
              <a:defRPr/>
            </a:pPr>
            <a:endParaRPr lang="en-US"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US" sz="1200" dirty="0" err="1">
                <a:solidFill>
                  <a:srgbClr val="000000">
                    <a:lumMod val="65000"/>
                    <a:lumOff val="35000"/>
                  </a:srgbClr>
                </a:solidFill>
                <a:latin typeface="Verdana"/>
              </a:rPr>
              <a:t>Setelit</a:t>
            </a:r>
            <a:r>
              <a:rPr lang="en-US" sz="1200" dirty="0">
                <a:solidFill>
                  <a:srgbClr val="000000">
                    <a:lumMod val="65000"/>
                    <a:lumOff val="35000"/>
                  </a:srgbClr>
                </a:solidFill>
                <a:latin typeface="Verdana"/>
              </a:rPr>
              <a:t>: </a:t>
            </a:r>
            <a:r>
              <a:rPr lang="en-US" sz="1200" dirty="0" err="1">
                <a:solidFill>
                  <a:srgbClr val="000000">
                    <a:lumMod val="65000"/>
                    <a:lumOff val="35000"/>
                  </a:srgbClr>
                </a:solidFill>
                <a:latin typeface="Verdana"/>
              </a:rPr>
              <a:t>ei</a:t>
            </a:r>
            <a:r>
              <a:rPr lang="en-US" sz="1200" dirty="0">
                <a:solidFill>
                  <a:srgbClr val="000000">
                    <a:lumMod val="65000"/>
                    <a:lumOff val="35000"/>
                  </a:srgbClr>
                </a:solidFill>
                <a:latin typeface="Verdana"/>
              </a:rPr>
              <a:t> </a:t>
            </a:r>
            <a:r>
              <a:rPr lang="en-US" sz="1200" dirty="0" err="1">
                <a:solidFill>
                  <a:srgbClr val="000000">
                    <a:lumMod val="65000"/>
                    <a:lumOff val="35000"/>
                  </a:srgbClr>
                </a:solidFill>
                <a:latin typeface="Verdana"/>
              </a:rPr>
              <a:t>kansallisia</a:t>
            </a:r>
            <a:r>
              <a:rPr lang="en-US" sz="1200" dirty="0">
                <a:solidFill>
                  <a:srgbClr val="000000">
                    <a:lumMod val="65000"/>
                    <a:lumOff val="35000"/>
                  </a:srgbClr>
                </a:solidFill>
                <a:latin typeface="Verdana"/>
              </a:rPr>
              <a:t> </a:t>
            </a:r>
            <a:r>
              <a:rPr lang="en-US" sz="1200" dirty="0" err="1">
                <a:solidFill>
                  <a:srgbClr val="000000">
                    <a:lumMod val="65000"/>
                    <a:lumOff val="35000"/>
                  </a:srgbClr>
                </a:solidFill>
                <a:latin typeface="Verdana"/>
              </a:rPr>
              <a:t>tunnuksia</a:t>
            </a:r>
            <a:endParaRPr lang="en-US" sz="1200" dirty="0">
              <a:solidFill>
                <a:srgbClr val="000000">
                  <a:lumMod val="65000"/>
                  <a:lumOff val="35000"/>
                </a:srgbClr>
              </a:solidFill>
              <a:latin typeface="Verdana"/>
            </a:endParaRPr>
          </a:p>
        </p:txBody>
      </p:sp>
      <p:pic>
        <p:nvPicPr>
          <p:cNvPr id="52232" name="Picture 1">
            <a:extLst>
              <a:ext uri="{FF2B5EF4-FFF2-40B4-BE49-F238E27FC236}">
                <a16:creationId xmlns:a16="http://schemas.microsoft.com/office/drawing/2014/main" id="{9A03A8F2-B565-47C1-8A33-2D933E7CFD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4065588"/>
            <a:ext cx="3529013"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02C8BD9-7CFC-4AF2-8516-D682DEFFD352}"/>
              </a:ext>
            </a:extLst>
          </p:cNvPr>
          <p:cNvSpPr>
            <a:spLocks noGrp="1"/>
          </p:cNvSpPr>
          <p:nvPr>
            <p:ph type="title"/>
          </p:nvPr>
        </p:nvSpPr>
        <p:spPr>
          <a:xfrm>
            <a:off x="630238"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Sisämarkkinat – valinnan vapautta</a:t>
            </a:r>
          </a:p>
        </p:txBody>
      </p:sp>
      <p:sp>
        <p:nvSpPr>
          <p:cNvPr id="54275" name="Text Placeholder 4">
            <a:extLst>
              <a:ext uri="{FF2B5EF4-FFF2-40B4-BE49-F238E27FC236}">
                <a16:creationId xmlns:a16="http://schemas.microsoft.com/office/drawing/2014/main" id="{977A0691-98CB-4B31-83C6-60DC203D79F4}"/>
              </a:ext>
            </a:extLst>
          </p:cNvPr>
          <p:cNvSpPr>
            <a:spLocks noGrp="1"/>
          </p:cNvSpPr>
          <p:nvPr>
            <p:ph type="body" sz="quarter" idx="3"/>
          </p:nvPr>
        </p:nvSpPr>
        <p:spPr>
          <a:xfrm>
            <a:off x="4306888" y="3721100"/>
            <a:ext cx="3887787" cy="376238"/>
          </a:xfrm>
        </p:spPr>
        <p:txBody>
          <a:bodyPr anchor="t"/>
          <a:lstStyle/>
          <a:p>
            <a:pPr eaLnBrk="1" hangingPunct="1"/>
            <a:r>
              <a:rPr lang="en-GB" altLang="nl-BE" sz="1800" b="0" dirty="0" err="1">
                <a:solidFill>
                  <a:srgbClr val="359AC2"/>
                </a:solidFill>
                <a:latin typeface="Verdana" panose="020B0604030504040204" pitchFamily="34" charset="0"/>
                <a:ea typeface="Verdana" panose="020B0604030504040204" pitchFamily="34" charset="0"/>
                <a:cs typeface="Verdana" panose="020B0604030504040204" pitchFamily="34" charset="0"/>
              </a:rPr>
              <a:t>Sisämarkkinoiden</a:t>
            </a:r>
            <a:r>
              <a:rPr lang="en-GB"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 </a:t>
            </a:r>
            <a:r>
              <a:rPr lang="en-GB" altLang="nl-BE" sz="1800" b="0" dirty="0" err="1">
                <a:solidFill>
                  <a:srgbClr val="359AC2"/>
                </a:solidFill>
                <a:latin typeface="Verdana" panose="020B0604030504040204" pitchFamily="34" charset="0"/>
                <a:ea typeface="Verdana" panose="020B0604030504040204" pitchFamily="34" charset="0"/>
                <a:cs typeface="Verdana" panose="020B0604030504040204" pitchFamily="34" charset="0"/>
              </a:rPr>
              <a:t>hyötyjä</a:t>
            </a:r>
            <a:endParaRPr lang="nl-BE"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54276" name="Content Placeholder 5">
            <a:extLst>
              <a:ext uri="{FF2B5EF4-FFF2-40B4-BE49-F238E27FC236}">
                <a16:creationId xmlns:a16="http://schemas.microsoft.com/office/drawing/2014/main" id="{460EC888-2872-4492-89CF-CA0DAD6F1220}"/>
              </a:ext>
            </a:extLst>
          </p:cNvPr>
          <p:cNvSpPr>
            <a:spLocks noGrp="1"/>
          </p:cNvSpPr>
          <p:nvPr>
            <p:ph sz="quarter" idx="4"/>
          </p:nvPr>
        </p:nvSpPr>
        <p:spPr>
          <a:xfrm>
            <a:off x="4306888" y="4203700"/>
            <a:ext cx="3974963" cy="1733550"/>
          </a:xfrm>
        </p:spPr>
        <p:txBody>
          <a:bodyPr/>
          <a:lstStyle/>
          <a:p>
            <a:pPr eaLnBrk="1" hangingPunct="1">
              <a:lnSpc>
                <a:spcPct val="100000"/>
              </a:lnSpc>
            </a:pPr>
            <a:r>
              <a:rPr lang="fi-FI" altLang="nl-BE" sz="1200" dirty="0">
                <a:solidFill>
                  <a:srgbClr val="595959"/>
                </a:solidFill>
                <a:latin typeface="Verdana" panose="020B0604030504040204" pitchFamily="34" charset="0"/>
              </a:rPr>
              <a:t>monien tuotteiden ja palvelujen (mm. lentojen ja puhelujen) hinnat ovat laskeneet huomattavasti</a:t>
            </a:r>
          </a:p>
          <a:p>
            <a:pPr eaLnBrk="1" hangingPunct="1">
              <a:lnSpc>
                <a:spcPct val="100000"/>
              </a:lnSpc>
            </a:pPr>
            <a:r>
              <a:rPr lang="fi-FI" altLang="nl-BE" sz="1200" dirty="0">
                <a:solidFill>
                  <a:srgbClr val="595959"/>
                </a:solidFill>
                <a:latin typeface="Verdana" panose="020B0604030504040204" pitchFamily="34" charset="0"/>
              </a:rPr>
              <a:t>kuluttajat ovat saaneet lisää valinnanvaraa</a:t>
            </a:r>
          </a:p>
          <a:p>
            <a:pPr eaLnBrk="1" hangingPunct="1">
              <a:lnSpc>
                <a:spcPct val="100000"/>
              </a:lnSpc>
            </a:pPr>
            <a:r>
              <a:rPr lang="fi-FI" altLang="nl-BE" sz="1200" dirty="0">
                <a:solidFill>
                  <a:srgbClr val="595959"/>
                </a:solidFill>
                <a:latin typeface="Verdana" panose="020B0604030504040204" pitchFamily="34" charset="0"/>
              </a:rPr>
              <a:t>on syntynyt miljoonia uusia työpaikkoja</a:t>
            </a:r>
          </a:p>
          <a:p>
            <a:pPr eaLnBrk="1" hangingPunct="1">
              <a:lnSpc>
                <a:spcPct val="100000"/>
              </a:lnSpc>
            </a:pPr>
            <a:r>
              <a:rPr lang="fi-FI" altLang="nl-BE" sz="1200" dirty="0">
                <a:solidFill>
                  <a:srgbClr val="595959"/>
                </a:solidFill>
                <a:latin typeface="Verdana" panose="020B0604030504040204" pitchFamily="34" charset="0"/>
              </a:rPr>
              <a:t>yrityksille on avautunut uusia mahdollisuuksia</a:t>
            </a:r>
          </a:p>
        </p:txBody>
      </p:sp>
      <p:sp>
        <p:nvSpPr>
          <p:cNvPr id="54277" name="Text Placeholder 4">
            <a:extLst>
              <a:ext uri="{FF2B5EF4-FFF2-40B4-BE49-F238E27FC236}">
                <a16:creationId xmlns:a16="http://schemas.microsoft.com/office/drawing/2014/main" id="{2B31F63C-1017-442E-9471-E4900982E1A8}"/>
              </a:ext>
            </a:extLst>
          </p:cNvPr>
          <p:cNvSpPr>
            <a:spLocks noGrp="1"/>
          </p:cNvSpPr>
          <p:nvPr>
            <p:ph type="body" sz="quarter" idx="3"/>
          </p:nvPr>
        </p:nvSpPr>
        <p:spPr>
          <a:xfrm>
            <a:off x="4306888" y="1854200"/>
            <a:ext cx="3974963" cy="376238"/>
          </a:xfrm>
        </p:spPr>
        <p:txBody>
          <a:bodyPr anchor="t"/>
          <a:lstStyle/>
          <a:p>
            <a:pPr eaLnBrk="1" hangingPunct="1">
              <a:lnSpc>
                <a:spcPct val="70000"/>
              </a:lnSpc>
            </a:pPr>
            <a:r>
              <a:rPr lang="en-US" altLang="nl-BE" sz="1800" b="0" dirty="0" err="1">
                <a:solidFill>
                  <a:srgbClr val="359AC2"/>
                </a:solidFill>
                <a:latin typeface="Verdana" panose="020B0604030504040204" pitchFamily="34" charset="0"/>
                <a:ea typeface="Verdana" panose="020B0604030504040204" pitchFamily="34" charset="0"/>
                <a:cs typeface="Verdana" panose="020B0604030504040204" pitchFamily="34" charset="0"/>
              </a:rPr>
              <a:t>Vapaa</a:t>
            </a:r>
            <a:r>
              <a:rPr lang="en-US"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 </a:t>
            </a:r>
            <a:r>
              <a:rPr lang="en-US" altLang="nl-BE" sz="1800" b="0" dirty="0" err="1">
                <a:solidFill>
                  <a:srgbClr val="359AC2"/>
                </a:solidFill>
                <a:latin typeface="Verdana" panose="020B0604030504040204" pitchFamily="34" charset="0"/>
                <a:ea typeface="Verdana" panose="020B0604030504040204" pitchFamily="34" charset="0"/>
                <a:cs typeface="Verdana" panose="020B0604030504040204" pitchFamily="34" charset="0"/>
              </a:rPr>
              <a:t>liikkuvuus</a:t>
            </a:r>
            <a:r>
              <a:rPr lang="en-US"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 – 4 </a:t>
            </a:r>
            <a:r>
              <a:rPr lang="en-US" altLang="nl-BE" sz="1800" b="0" dirty="0" err="1">
                <a:solidFill>
                  <a:srgbClr val="359AC2"/>
                </a:solidFill>
                <a:latin typeface="Verdana" panose="020B0604030504040204" pitchFamily="34" charset="0"/>
                <a:ea typeface="Verdana" panose="020B0604030504040204" pitchFamily="34" charset="0"/>
                <a:cs typeface="Verdana" panose="020B0604030504040204" pitchFamily="34" charset="0"/>
              </a:rPr>
              <a:t>osa-aluetta</a:t>
            </a:r>
            <a:endParaRPr lang="nl-BE" altLang="en-US" sz="800" b="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54278" name="Content Placeholder 5">
            <a:extLst>
              <a:ext uri="{FF2B5EF4-FFF2-40B4-BE49-F238E27FC236}">
                <a16:creationId xmlns:a16="http://schemas.microsoft.com/office/drawing/2014/main" id="{4A69FCF3-41D7-41FA-98EE-E5BA79A65D82}"/>
              </a:ext>
            </a:extLst>
          </p:cNvPr>
          <p:cNvSpPr txBox="1">
            <a:spLocks/>
          </p:cNvSpPr>
          <p:nvPr/>
        </p:nvSpPr>
        <p:spPr bwMode="auto">
          <a:xfrm>
            <a:off x="4306888" y="2335213"/>
            <a:ext cx="38877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fi-FI" altLang="nl-BE" sz="1200" dirty="0">
                <a:solidFill>
                  <a:srgbClr val="595959"/>
                </a:solidFill>
                <a:latin typeface="Verdana" panose="020B0604030504040204" pitchFamily="34" charset="0"/>
              </a:rPr>
              <a:t>tavarat</a:t>
            </a:r>
          </a:p>
          <a:p>
            <a:pPr eaLnBrk="1" hangingPunct="1"/>
            <a:r>
              <a:rPr lang="fi-FI" altLang="nl-BE" sz="1200" dirty="0">
                <a:solidFill>
                  <a:srgbClr val="595959"/>
                </a:solidFill>
                <a:latin typeface="Verdana" panose="020B0604030504040204" pitchFamily="34" charset="0"/>
              </a:rPr>
              <a:t>palvelut</a:t>
            </a:r>
          </a:p>
          <a:p>
            <a:pPr eaLnBrk="1" hangingPunct="1"/>
            <a:r>
              <a:rPr lang="fi-FI" altLang="nl-BE" sz="1200" dirty="0">
                <a:solidFill>
                  <a:srgbClr val="595959"/>
                </a:solidFill>
                <a:latin typeface="Verdana" panose="020B0604030504040204" pitchFamily="34" charset="0"/>
              </a:rPr>
              <a:t>ihmiset</a:t>
            </a:r>
          </a:p>
          <a:p>
            <a:pPr eaLnBrk="1" hangingPunct="1"/>
            <a:r>
              <a:rPr lang="fi-FI" altLang="nl-BE" sz="1200" dirty="0">
                <a:solidFill>
                  <a:srgbClr val="595959"/>
                </a:solidFill>
                <a:latin typeface="Verdana" panose="020B0604030504040204" pitchFamily="34" charset="0"/>
              </a:rPr>
              <a:t>pääoma</a:t>
            </a:r>
          </a:p>
        </p:txBody>
      </p:sp>
      <p:pic>
        <p:nvPicPr>
          <p:cNvPr id="54279" name="Picture 1">
            <a:extLst>
              <a:ext uri="{FF2B5EF4-FFF2-40B4-BE49-F238E27FC236}">
                <a16:creationId xmlns:a16="http://schemas.microsoft.com/office/drawing/2014/main" id="{53062F8A-51BE-4AAE-8A7D-551DCEE283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62088"/>
            <a:ext cx="31813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A8AAC7D-1D7F-4B2B-B2AD-BF7DD2C07444}"/>
              </a:ext>
            </a:extLst>
          </p:cNvPr>
          <p:cNvSpPr>
            <a:spLocks noGrp="1"/>
          </p:cNvSpPr>
          <p:nvPr>
            <p:ph type="title"/>
          </p:nvPr>
        </p:nvSpPr>
        <p:spPr>
          <a:xfrm>
            <a:off x="676275" y="139700"/>
            <a:ext cx="7748588" cy="344488"/>
          </a:xfrm>
        </p:spPr>
        <p:txBody>
          <a:bodyPr/>
          <a:lstStyle/>
          <a:p>
            <a:br>
              <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rPr>
            </a:br>
            <a:r>
              <a:rPr lang="es-ES"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Verkkojen Eurooppa: digitaaliset sisämarkkinat</a:t>
            </a:r>
            <a:endPar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E7476DA2-53FC-4D3A-82E8-D0B4ABDC9FAA}"/>
              </a:ext>
            </a:extLst>
          </p:cNvPr>
          <p:cNvSpPr>
            <a:spLocks noGrp="1"/>
          </p:cNvSpPr>
          <p:nvPr>
            <p:ph idx="1"/>
          </p:nvPr>
        </p:nvSpPr>
        <p:spPr>
          <a:xfrm>
            <a:off x="1004888" y="1490663"/>
            <a:ext cx="7334250" cy="4645025"/>
          </a:xfrm>
        </p:spPr>
        <p:txBody>
          <a:bodyPr/>
          <a:lstStyle/>
          <a:p>
            <a:pPr marL="0" indent="0" algn="just">
              <a:lnSpc>
                <a:spcPct val="100000"/>
              </a:lnSpc>
              <a:spcBef>
                <a:spcPct val="20000"/>
              </a:spcBef>
              <a:buNone/>
              <a:defRPr/>
            </a:pPr>
            <a:r>
              <a:rPr lang="fi-FI" sz="1400" kern="0" dirty="0">
                <a:solidFill>
                  <a:srgbClr val="0070C0"/>
                </a:solidFill>
                <a:latin typeface="Verdana"/>
              </a:rPr>
              <a:t>Euroopan komissio on pannut täytäntöön useimmat digitaalisten sisämarkkinoiden strategiassa (toukokuussa 2015) esitetyt ehdotukset:</a:t>
            </a:r>
            <a:br>
              <a:rPr lang="fi-FI" sz="1400" kern="0" dirty="0">
                <a:solidFill>
                  <a:srgbClr val="0070C0"/>
                </a:solidFill>
                <a:latin typeface="Verdana"/>
              </a:rPr>
            </a:br>
            <a:endParaRPr lang="es-ES" sz="1400" kern="0" dirty="0">
              <a:solidFill>
                <a:srgbClr val="0070C0"/>
              </a:solidFill>
              <a:latin typeface="Verdana"/>
            </a:endParaRPr>
          </a:p>
          <a:p>
            <a:pPr>
              <a:defRPr/>
            </a:pPr>
            <a:r>
              <a:rPr lang="fi-FI" sz="1200" dirty="0">
                <a:solidFill>
                  <a:srgbClr val="595959"/>
                </a:solidFill>
                <a:latin typeface="Verdana" panose="020B0604030504040204" pitchFamily="34" charset="0"/>
              </a:rPr>
              <a:t>Verkkovierailumaksut lakkautettiin kesäkuussa 2017, joten ihmiset voivat EU:ssa matkustaessaan käyttää mobiililaitettaan samaan hintaan kuin kotimaassa. </a:t>
            </a:r>
            <a:br>
              <a:rPr lang="fi-FI"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fi-FI" sz="1200" dirty="0">
                <a:solidFill>
                  <a:srgbClr val="595959"/>
                </a:solidFill>
                <a:latin typeface="Verdana" panose="020B0604030504040204" pitchFamily="34" charset="0"/>
              </a:rPr>
              <a:t>Entistä tiukemmat henkilötietosuojasäännöt tulivat voimaan EU:ssa 25.5.2018.</a:t>
            </a:r>
            <a:br>
              <a:rPr lang="fi-FI"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fi-FI" sz="1200" dirty="0">
                <a:solidFill>
                  <a:srgbClr val="595959"/>
                </a:solidFill>
                <a:latin typeface="Verdana" panose="020B0604030504040204" pitchFamily="34" charset="0"/>
              </a:rPr>
              <a:t>WiFi4EU-aloitteella tuetaan maksuttoman verkkoyhteyden tarjoamista julkisissa tiloissa kaikkialla EU:ssa.</a:t>
            </a:r>
            <a:br>
              <a:rPr lang="fi-FI"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fi-FI" sz="1200" dirty="0">
                <a:solidFill>
                  <a:srgbClr val="595959"/>
                </a:solidFill>
                <a:latin typeface="Verdana" panose="020B0604030504040204" pitchFamily="34" charset="0"/>
              </a:rPr>
              <a:t>Yksityishenkilöille ja yrityksille on tarjolla uusia välineitä kyberhyökkäyksiltä suojautumiseen.</a:t>
            </a:r>
            <a:br>
              <a:rPr lang="fi-FI"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fi-FI" sz="1200" dirty="0">
                <a:solidFill>
                  <a:srgbClr val="595959"/>
                </a:solidFill>
                <a:latin typeface="Verdana" panose="020B0604030504040204" pitchFamily="34" charset="0"/>
              </a:rPr>
              <a:t>Uusien sääntöjen (v. 2018) myötä elokuvien, televisio-ohjelmien, e-kirjojen, videopelien ja musiikkipalvelujen verkkotilauksia voi käyttää kaikkialla EU:ssa. </a:t>
            </a:r>
            <a:br>
              <a:rPr lang="fi-FI" sz="1200" dirty="0">
                <a:solidFill>
                  <a:srgbClr val="595959"/>
                </a:solidFill>
                <a:latin typeface="Verdana" panose="020B0604030504040204" pitchFamily="34" charset="0"/>
              </a:rPr>
            </a:br>
            <a:endParaRPr lang="en-GB" sz="1200" dirty="0">
              <a:solidFill>
                <a:srgbClr val="595959"/>
              </a:solidFill>
              <a:latin typeface="Verdana" panose="020B0604030504040204" pitchFamily="34" charset="0"/>
            </a:endParaRPr>
          </a:p>
          <a:p>
            <a:pPr>
              <a:defRPr/>
            </a:pPr>
            <a:r>
              <a:rPr lang="fi-FI" sz="1200" dirty="0">
                <a:solidFill>
                  <a:srgbClr val="595959"/>
                </a:solidFill>
                <a:latin typeface="Verdana" panose="020B0604030504040204" pitchFamily="34" charset="0"/>
              </a:rPr>
              <a:t>Vuonna 2018 laadittiin suunnitelma miljardin euron investoimisesta huippuluokan eurooppalaisen supertietokoneinfrastruktuurin rakentamiseen.</a:t>
            </a:r>
            <a:endParaRPr lang="en-GB" sz="1200" dirty="0">
              <a:solidFill>
                <a:srgbClr val="595959"/>
              </a:solidFill>
              <a:latin typeface="Verdana" panose="020B0604030504040204" pitchFamily="34" charset="0"/>
            </a:endParaRPr>
          </a:p>
          <a:p>
            <a:pPr marL="0" indent="0">
              <a:lnSpc>
                <a:spcPct val="100000"/>
              </a:lnSpc>
              <a:spcBef>
                <a:spcPct val="20000"/>
              </a:spcBef>
              <a:buFont typeface="Arial" charset="0"/>
              <a:buNone/>
              <a:defRPr/>
            </a:pPr>
            <a:endParaRPr lang="en-GB" sz="1200" dirty="0">
              <a:solidFill>
                <a:srgbClr val="595959"/>
              </a:solidFill>
              <a:latin typeface="Verdana" panose="020B0604030504040204" pitchFamily="34" charset="0"/>
            </a:endParaRPr>
          </a:p>
          <a:p>
            <a:pPr marL="0" indent="0" algn="just">
              <a:lnSpc>
                <a:spcPct val="100000"/>
              </a:lnSpc>
              <a:spcBef>
                <a:spcPct val="20000"/>
              </a:spcBef>
              <a:buFont typeface="Arial" charset="0"/>
              <a:buNone/>
              <a:defRPr/>
            </a:pPr>
            <a:endParaRPr lang="en-GB" sz="1100" kern="0" dirty="0">
              <a:solidFill>
                <a:srgbClr val="000000"/>
              </a:solidFill>
              <a:latin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8276213-74FC-43DE-BE17-362A6451AF48}"/>
              </a:ext>
            </a:extLst>
          </p:cNvPr>
          <p:cNvSpPr>
            <a:spLocks noGrp="1"/>
          </p:cNvSpPr>
          <p:nvPr>
            <p:ph type="title"/>
          </p:nvPr>
        </p:nvSpPr>
        <p:spPr>
          <a:xfrm>
            <a:off x="850900" y="-312738"/>
            <a:ext cx="7664450" cy="1363663"/>
          </a:xfrm>
        </p:spPr>
        <p:txBody>
          <a:bodyPr/>
          <a:lstStyle/>
          <a:p>
            <a:r>
              <a:rPr lang="fr-BE"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Sosiaalinen Eurooppa</a:t>
            </a:r>
            <a:endPar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F1A27BE-AD81-4822-81C5-705CCD5AB6EC}"/>
              </a:ext>
            </a:extLst>
          </p:cNvPr>
          <p:cNvSpPr>
            <a:spLocks noGrp="1"/>
          </p:cNvSpPr>
          <p:nvPr>
            <p:ph idx="1"/>
          </p:nvPr>
        </p:nvSpPr>
        <p:spPr>
          <a:xfrm>
            <a:off x="604838" y="2543175"/>
            <a:ext cx="8156575" cy="4113213"/>
          </a:xfrm>
        </p:spPr>
        <p:txBody>
          <a:bodyPr/>
          <a:lstStyle/>
          <a:p>
            <a:pPr lvl="1">
              <a:defRPr/>
            </a:pPr>
            <a:r>
              <a:rPr lang="fi-FI" sz="1200" b="1" dirty="0">
                <a:solidFill>
                  <a:schemeClr val="tx1">
                    <a:lumMod val="65000"/>
                    <a:lumOff val="35000"/>
                  </a:schemeClr>
                </a:solidFill>
                <a:latin typeface="Verdana" panose="020B0604030504040204" pitchFamily="34" charset="0"/>
              </a:rPr>
              <a:t>Euroopan sosiaalinen peruskirja</a:t>
            </a:r>
            <a:r>
              <a:rPr lang="fi-FI" sz="1200" dirty="0">
                <a:solidFill>
                  <a:schemeClr val="tx1">
                    <a:lumMod val="65000"/>
                    <a:lumOff val="35000"/>
                  </a:schemeClr>
                </a:solidFill>
                <a:latin typeface="Verdana" panose="020B0604030504040204" pitchFamily="34" charset="0"/>
              </a:rPr>
              <a:t> takaa sosiaaliset ja taloudelliset perusoikeudet, ts. laajan kirjon ihmisoikeuksia, jotka liittyvät jokapäiväiseen elämäämme, kuten työntekoon, asumiseen, terveyteen, koulutukseen, sosiaaliseen suojeluun ja hyvinvointiin.</a:t>
            </a:r>
            <a:br>
              <a:rPr lang="es-ES" sz="1200" dirty="0">
                <a:solidFill>
                  <a:schemeClr val="tx1">
                    <a:lumMod val="65000"/>
                    <a:lumOff val="35000"/>
                  </a:schemeClr>
                </a:solidFill>
                <a:latin typeface="Verdana" panose="020B0604030504040204" pitchFamily="34" charset="0"/>
              </a:rPr>
            </a:br>
            <a:endParaRPr lang="es-ES" sz="1200" dirty="0">
              <a:solidFill>
                <a:schemeClr val="tx1">
                  <a:lumMod val="65000"/>
                  <a:lumOff val="35000"/>
                </a:schemeClr>
              </a:solidFill>
              <a:latin typeface="Verdana" panose="020B0604030504040204" pitchFamily="34" charset="0"/>
            </a:endParaRPr>
          </a:p>
          <a:p>
            <a:pPr lvl="1">
              <a:buFont typeface="Arial" charset="0"/>
              <a:buChar char="•"/>
              <a:defRPr/>
            </a:pPr>
            <a:r>
              <a:rPr lang="fi-FI" sz="1200" b="1" dirty="0">
                <a:solidFill>
                  <a:schemeClr val="tx1">
                    <a:lumMod val="65000"/>
                    <a:lumOff val="35000"/>
                  </a:schemeClr>
                </a:solidFill>
                <a:latin typeface="Verdana" panose="020B0604030504040204" pitchFamily="34" charset="0"/>
              </a:rPr>
              <a:t>Euroopan sosiaalirahasto </a:t>
            </a:r>
            <a:r>
              <a:rPr lang="fi-FI" sz="1200" dirty="0">
                <a:solidFill>
                  <a:schemeClr val="tx1">
                    <a:lumMod val="65000"/>
                    <a:lumOff val="35000"/>
                  </a:schemeClr>
                </a:solidFill>
                <a:latin typeface="Verdana" panose="020B0604030504040204" pitchFamily="34" charset="0"/>
              </a:rPr>
              <a:t>on tärkein väline, jolla EU tukee työllisyyttä, auttaa ihmisiä saamaan parempia työpaikkoja ja tarjoaa oikeudenmukaisempia työllistymismahdollisuuksia kaikille kansalaisilleen. Kymmenen miljardin euron vuotuisilla investoinneilla rahasto parantaa miljoonien eurooppalaisten - etenkin vaikeasti työllistyvien - työllistymisnäkymiä.</a:t>
            </a:r>
            <a:br>
              <a:rPr lang="es-ES" sz="1200" dirty="0">
                <a:solidFill>
                  <a:schemeClr val="tx1">
                    <a:lumMod val="65000"/>
                    <a:lumOff val="35000"/>
                  </a:schemeClr>
                </a:solidFill>
                <a:latin typeface="Verdana" panose="020B0604030504040204" pitchFamily="34" charset="0"/>
              </a:rPr>
            </a:br>
            <a:endParaRPr lang="es-ES" sz="1200" dirty="0">
              <a:solidFill>
                <a:schemeClr val="tx1">
                  <a:lumMod val="65000"/>
                  <a:lumOff val="35000"/>
                </a:schemeClr>
              </a:solidFill>
              <a:latin typeface="Verdana" panose="020B0604030504040204" pitchFamily="34" charset="0"/>
            </a:endParaRPr>
          </a:p>
          <a:p>
            <a:pPr lvl="1">
              <a:buFont typeface="Arial" charset="0"/>
              <a:buChar char="•"/>
              <a:defRPr/>
            </a:pPr>
            <a:r>
              <a:rPr lang="fi-FI" sz="1200" b="1" dirty="0">
                <a:solidFill>
                  <a:schemeClr val="tx1">
                    <a:lumMod val="65000"/>
                    <a:lumOff val="35000"/>
                  </a:schemeClr>
                </a:solidFill>
                <a:latin typeface="Verdana" panose="020B0604030504040204" pitchFamily="34" charset="0"/>
              </a:rPr>
              <a:t>Euroopan työllisyysstrategian </a:t>
            </a:r>
            <a:r>
              <a:rPr lang="fi-FI" sz="1200" dirty="0">
                <a:solidFill>
                  <a:schemeClr val="tx1">
                    <a:lumMod val="65000"/>
                    <a:lumOff val="35000"/>
                  </a:schemeClr>
                </a:solidFill>
                <a:latin typeface="Verdana" panose="020B0604030504040204" pitchFamily="34" charset="0"/>
              </a:rPr>
              <a:t>päätavoite on uusien ja parempien työpaikkojen luominen kaikkialla EU:ssa.</a:t>
            </a:r>
            <a:br>
              <a:rPr lang="es-ES" sz="1200" dirty="0">
                <a:solidFill>
                  <a:schemeClr val="tx1">
                    <a:lumMod val="65000"/>
                    <a:lumOff val="35000"/>
                  </a:schemeClr>
                </a:solidFill>
                <a:latin typeface="Verdana" panose="020B0604030504040204" pitchFamily="34" charset="0"/>
              </a:rPr>
            </a:br>
            <a:endParaRPr lang="es-ES" sz="1200" dirty="0">
              <a:solidFill>
                <a:schemeClr val="tx1">
                  <a:lumMod val="65000"/>
                  <a:lumOff val="35000"/>
                </a:schemeClr>
              </a:solidFill>
              <a:latin typeface="Verdana" panose="020B0604030504040204" pitchFamily="34" charset="0"/>
            </a:endParaRPr>
          </a:p>
          <a:p>
            <a:pPr lvl="1">
              <a:buFont typeface="Arial" charset="0"/>
              <a:buChar char="•"/>
              <a:defRPr/>
            </a:pPr>
            <a:r>
              <a:rPr lang="fi-FI" sz="1200" b="1" dirty="0">
                <a:solidFill>
                  <a:schemeClr val="tx1">
                    <a:lumMod val="65000"/>
                    <a:lumOff val="35000"/>
                  </a:schemeClr>
                </a:solidFill>
                <a:latin typeface="Verdana" panose="020B0604030504040204" pitchFamily="34" charset="0"/>
              </a:rPr>
              <a:t>Nuorisotakuu</a:t>
            </a:r>
            <a:r>
              <a:rPr lang="fi-FI" sz="1200" dirty="0">
                <a:solidFill>
                  <a:schemeClr val="tx1">
                    <a:lumMod val="65000"/>
                    <a:lumOff val="35000"/>
                  </a:schemeClr>
                </a:solidFill>
                <a:latin typeface="Verdana" panose="020B0604030504040204" pitchFamily="34" charset="0"/>
              </a:rPr>
              <a:t> on EU-maiden keino varmistaa, että kaikille alle 25-vuotiaille nuorille tarjotaan laadukasta</a:t>
            </a:r>
            <a:endParaRPr lang="es-ES" sz="1200" dirty="0">
              <a:solidFill>
                <a:schemeClr val="tx1">
                  <a:lumMod val="65000"/>
                  <a:lumOff val="35000"/>
                </a:schemeClr>
              </a:solidFill>
              <a:latin typeface="Verdana" panose="020B0604030504040204" pitchFamily="34" charset="0"/>
            </a:endParaRPr>
          </a:p>
          <a:p>
            <a:pPr lvl="2">
              <a:defRPr/>
            </a:pPr>
            <a:r>
              <a:rPr lang="fi-FI" sz="1200" dirty="0">
                <a:solidFill>
                  <a:schemeClr val="tx1">
                    <a:lumMod val="65000"/>
                    <a:lumOff val="35000"/>
                  </a:schemeClr>
                </a:solidFill>
                <a:latin typeface="Verdana" panose="020B0604030504040204" pitchFamily="34" charset="0"/>
              </a:rPr>
              <a:t>työtä</a:t>
            </a:r>
          </a:p>
          <a:p>
            <a:pPr lvl="2">
              <a:defRPr/>
            </a:pPr>
            <a:r>
              <a:rPr lang="fi-FI" sz="1200" dirty="0">
                <a:solidFill>
                  <a:schemeClr val="tx1">
                    <a:lumMod val="65000"/>
                    <a:lumOff val="35000"/>
                  </a:schemeClr>
                </a:solidFill>
                <a:latin typeface="Verdana" panose="020B0604030504040204" pitchFamily="34" charset="0"/>
              </a:rPr>
              <a:t>jatkokoulutusta</a:t>
            </a:r>
          </a:p>
          <a:p>
            <a:pPr lvl="2">
              <a:defRPr/>
            </a:pPr>
            <a:r>
              <a:rPr lang="fi-FI" sz="1200" dirty="0">
                <a:solidFill>
                  <a:schemeClr val="tx1">
                    <a:lumMod val="65000"/>
                    <a:lumOff val="35000"/>
                  </a:schemeClr>
                </a:solidFill>
                <a:latin typeface="Verdana" panose="020B0604030504040204" pitchFamily="34" charset="0"/>
              </a:rPr>
              <a:t>oppisopimuspaikkaa tai </a:t>
            </a:r>
          </a:p>
          <a:p>
            <a:pPr lvl="2">
              <a:defRPr/>
            </a:pPr>
            <a:r>
              <a:rPr lang="fi-FI" sz="1200" dirty="0">
                <a:solidFill>
                  <a:schemeClr val="tx1">
                    <a:lumMod val="65000"/>
                    <a:lumOff val="35000"/>
                  </a:schemeClr>
                </a:solidFill>
                <a:latin typeface="Verdana" panose="020B0604030504040204" pitchFamily="34" charset="0"/>
              </a:rPr>
              <a:t>harjoittelupaikkaa </a:t>
            </a:r>
          </a:p>
          <a:p>
            <a:pPr marL="712788" lvl="2" indent="-265113">
              <a:buFont typeface="Arial" panose="020B0604020202020204" pitchFamily="34" charset="0"/>
              <a:buNone/>
              <a:defRPr/>
            </a:pPr>
            <a:r>
              <a:rPr lang="fi-FI" sz="1200" dirty="0">
                <a:solidFill>
                  <a:schemeClr val="tx1">
                    <a:lumMod val="65000"/>
                    <a:lumOff val="35000"/>
                  </a:schemeClr>
                </a:solidFill>
                <a:latin typeface="Verdana" panose="020B0604030504040204" pitchFamily="34" charset="0"/>
              </a:rPr>
              <a:t>    neljän kuukauden sisällä työttömäksi joutumisesta tai perusopintojen päättymisestä.</a:t>
            </a:r>
            <a:endParaRPr lang="es-ES" sz="1200" dirty="0">
              <a:solidFill>
                <a:schemeClr val="tx1">
                  <a:lumMod val="65000"/>
                  <a:lumOff val="35000"/>
                </a:schemeClr>
              </a:solidFill>
              <a:latin typeface="Verdana" panose="020B0604030504040204" pitchFamily="34" charset="0"/>
            </a:endParaRPr>
          </a:p>
        </p:txBody>
      </p:sp>
      <p:sp>
        <p:nvSpPr>
          <p:cNvPr id="57348" name="TextBox 3">
            <a:extLst>
              <a:ext uri="{FF2B5EF4-FFF2-40B4-BE49-F238E27FC236}">
                <a16:creationId xmlns:a16="http://schemas.microsoft.com/office/drawing/2014/main" id="{CC5F8CA0-104F-4456-8577-0D4A3CABDDCC}"/>
              </a:ext>
            </a:extLst>
          </p:cNvPr>
          <p:cNvSpPr txBox="1">
            <a:spLocks noChangeArrowheads="1"/>
          </p:cNvSpPr>
          <p:nvPr/>
        </p:nvSpPr>
        <p:spPr bwMode="auto">
          <a:xfrm>
            <a:off x="1084263" y="1320800"/>
            <a:ext cx="71977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i-FI"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Euroopassa on maailman korkein sosiaalisen suojelun taso, ja se sijoittuu erittäin hyvin elämänlaadun ja hyvinvoinnin vertailussa. </a:t>
            </a:r>
            <a:br>
              <a:rPr lang="fi-FI"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fi-FI" altLang="en-US" sz="140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ct val="0"/>
              </a:spcBef>
              <a:buFontTx/>
              <a:buNone/>
            </a:pPr>
            <a:r>
              <a:rPr lang="fi-FI" altLang="en-US" sz="1400">
                <a:solidFill>
                  <a:srgbClr val="0070C0"/>
                </a:solidFill>
                <a:latin typeface="Verdana" panose="020B0604030504040204" pitchFamily="34" charset="0"/>
                <a:ea typeface="Verdana" panose="020B0604030504040204" pitchFamily="34" charset="0"/>
                <a:cs typeface="Verdana" panose="020B0604030504040204" pitchFamily="34" charset="0"/>
              </a:rPr>
              <a:t>EU ylläpitää näitä saavutuksia useilla aloitteilla: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582045D5-1B13-420B-8A18-A55318F1E2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344613"/>
            <a:ext cx="8286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5">
            <a:extLst>
              <a:ext uri="{FF2B5EF4-FFF2-40B4-BE49-F238E27FC236}">
                <a16:creationId xmlns:a16="http://schemas.microsoft.com/office/drawing/2014/main" id="{B3A9F4AB-0E25-4F1C-A144-857687425DD0}"/>
              </a:ext>
            </a:extLst>
          </p:cNvPr>
          <p:cNvSpPr txBox="1">
            <a:spLocks noChangeArrowheads="1"/>
          </p:cNvSpPr>
          <p:nvPr/>
        </p:nvSpPr>
        <p:spPr bwMode="auto">
          <a:xfrm>
            <a:off x="1666875" y="3408363"/>
            <a:ext cx="20161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fi-FI" altLang="fi-FI" sz="1200">
                <a:solidFill>
                  <a:srgbClr val="595959"/>
                </a:solidFill>
                <a:latin typeface="Verdana" panose="020B0604030504040204" pitchFamily="34" charset="0"/>
              </a:rPr>
              <a:t>Konrad Adenauer</a:t>
            </a:r>
          </a:p>
        </p:txBody>
      </p:sp>
      <p:sp>
        <p:nvSpPr>
          <p:cNvPr id="21508" name="Text Box 16">
            <a:extLst>
              <a:ext uri="{FF2B5EF4-FFF2-40B4-BE49-F238E27FC236}">
                <a16:creationId xmlns:a16="http://schemas.microsoft.com/office/drawing/2014/main" id="{4FEFDE28-6E6C-457B-B56C-64284EF27C1A}"/>
              </a:ext>
            </a:extLst>
          </p:cNvPr>
          <p:cNvSpPr txBox="1">
            <a:spLocks noChangeArrowheads="1"/>
          </p:cNvSpPr>
          <p:nvPr/>
        </p:nvSpPr>
        <p:spPr bwMode="auto">
          <a:xfrm>
            <a:off x="1666875"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fi-FI" altLang="fi-FI" sz="1200" dirty="0">
                <a:solidFill>
                  <a:srgbClr val="595959"/>
                </a:solidFill>
                <a:latin typeface="Verdana" panose="020B0604030504040204" pitchFamily="34" charset="0"/>
              </a:rPr>
              <a:t>Robert </a:t>
            </a:r>
            <a:r>
              <a:rPr lang="fi-FI" altLang="fi-FI" sz="1200" dirty="0" err="1">
                <a:solidFill>
                  <a:srgbClr val="595959"/>
                </a:solidFill>
                <a:latin typeface="Verdana" panose="020B0604030504040204" pitchFamily="34" charset="0"/>
              </a:rPr>
              <a:t>Schuman</a:t>
            </a:r>
            <a:endParaRPr lang="fi-FI" altLang="fi-FI" sz="1200" dirty="0">
              <a:solidFill>
                <a:srgbClr val="595959"/>
              </a:solidFill>
              <a:latin typeface="Verdana" panose="020B0604030504040204" pitchFamily="34" charset="0"/>
            </a:endParaRPr>
          </a:p>
        </p:txBody>
      </p:sp>
      <p:sp>
        <p:nvSpPr>
          <p:cNvPr id="21509" name="Text Box 17">
            <a:extLst>
              <a:ext uri="{FF2B5EF4-FFF2-40B4-BE49-F238E27FC236}">
                <a16:creationId xmlns:a16="http://schemas.microsoft.com/office/drawing/2014/main" id="{149445EB-0EC6-4C86-9076-135C30E65601}"/>
              </a:ext>
            </a:extLst>
          </p:cNvPr>
          <p:cNvSpPr txBox="1">
            <a:spLocks noChangeArrowheads="1"/>
          </p:cNvSpPr>
          <p:nvPr/>
        </p:nvSpPr>
        <p:spPr bwMode="auto">
          <a:xfrm>
            <a:off x="4043363" y="46767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fi-FI" altLang="fi-FI" sz="1200">
                <a:solidFill>
                  <a:srgbClr val="595959"/>
                </a:solidFill>
                <a:latin typeface="Verdana" panose="020B0604030504040204" pitchFamily="34" charset="0"/>
              </a:rPr>
              <a:t>Winston Churchill</a:t>
            </a:r>
          </a:p>
        </p:txBody>
      </p:sp>
      <p:sp>
        <p:nvSpPr>
          <p:cNvPr id="21510" name="Text Box 18">
            <a:extLst>
              <a:ext uri="{FF2B5EF4-FFF2-40B4-BE49-F238E27FC236}">
                <a16:creationId xmlns:a16="http://schemas.microsoft.com/office/drawing/2014/main" id="{2C597AC0-164B-4ACD-8AE4-4643574ECEFB}"/>
              </a:ext>
            </a:extLst>
          </p:cNvPr>
          <p:cNvSpPr txBox="1">
            <a:spLocks noChangeArrowheads="1"/>
          </p:cNvSpPr>
          <p:nvPr/>
        </p:nvSpPr>
        <p:spPr bwMode="auto">
          <a:xfrm>
            <a:off x="6419850" y="3452813"/>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fi-FI" altLang="fi-FI" sz="1200">
                <a:solidFill>
                  <a:srgbClr val="595959"/>
                </a:solidFill>
                <a:latin typeface="Verdana" panose="020B0604030504040204" pitchFamily="34" charset="0"/>
              </a:rPr>
              <a:t>Alcide De Gasperi</a:t>
            </a:r>
            <a:endParaRPr lang="en-US" altLang="en-US" sz="1200">
              <a:solidFill>
                <a:srgbClr val="595959"/>
              </a:solidFill>
              <a:latin typeface="Verdana" panose="020B0604030504040204" pitchFamily="34" charset="0"/>
            </a:endParaRPr>
          </a:p>
        </p:txBody>
      </p:sp>
      <p:sp>
        <p:nvSpPr>
          <p:cNvPr id="21511" name="Text Box 19">
            <a:extLst>
              <a:ext uri="{FF2B5EF4-FFF2-40B4-BE49-F238E27FC236}">
                <a16:creationId xmlns:a16="http://schemas.microsoft.com/office/drawing/2014/main" id="{164DE6B5-841B-462E-9FCD-B32A1D8714DE}"/>
              </a:ext>
            </a:extLst>
          </p:cNvPr>
          <p:cNvSpPr txBox="1">
            <a:spLocks noChangeArrowheads="1"/>
          </p:cNvSpPr>
          <p:nvPr/>
        </p:nvSpPr>
        <p:spPr bwMode="auto">
          <a:xfrm>
            <a:off x="6419850"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fi-FI" altLang="fi-FI" sz="1200">
                <a:solidFill>
                  <a:srgbClr val="595959"/>
                </a:solidFill>
                <a:latin typeface="Verdana" panose="020B0604030504040204" pitchFamily="34" charset="0"/>
              </a:rPr>
              <a:t>Jean Monnet</a:t>
            </a:r>
          </a:p>
        </p:txBody>
      </p:sp>
      <p:sp>
        <p:nvSpPr>
          <p:cNvPr id="21512" name="Content Placeholder 4">
            <a:extLst>
              <a:ext uri="{FF2B5EF4-FFF2-40B4-BE49-F238E27FC236}">
                <a16:creationId xmlns:a16="http://schemas.microsoft.com/office/drawing/2014/main" id="{5F3763B8-4AF3-4803-B5D0-43C85AFB57F3}"/>
              </a:ext>
            </a:extLst>
          </p:cNvPr>
          <p:cNvSpPr>
            <a:spLocks noGrp="1"/>
          </p:cNvSpPr>
          <p:nvPr>
            <p:ph idx="1"/>
          </p:nvPr>
        </p:nvSpPr>
        <p:spPr>
          <a:xfrm>
            <a:off x="1235075" y="955675"/>
            <a:ext cx="7543800" cy="388938"/>
          </a:xfrm>
        </p:spPr>
        <p:txBody>
          <a:bodyPr/>
          <a:lstStyle/>
          <a:p>
            <a:pPr marL="0" indent="0" algn="ctr" eaLnBrk="1" hangingPunct="1">
              <a:buFont typeface="Arial" panose="020B0604020202020204" pitchFamily="34" charset="0"/>
              <a:buNone/>
            </a:pPr>
            <a:r>
              <a:rPr lang="fi-FI" altLang="fi-FI" sz="1800" dirty="0">
                <a:solidFill>
                  <a:srgbClr val="359AC2"/>
                </a:solidFill>
                <a:latin typeface="Verdana" panose="020B0604030504040204" pitchFamily="34" charset="0"/>
                <a:ea typeface="Verdana" panose="020B0604030504040204" pitchFamily="34" charset="0"/>
                <a:cs typeface="Verdana" panose="020B0604030504040204" pitchFamily="34" charset="0"/>
              </a:rPr>
              <a:t>Työtä pysyvän rauhan ja vaurauden eteen</a:t>
            </a:r>
          </a:p>
          <a:p>
            <a:pPr marL="0" indent="0" algn="ctr"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21513" name="Title 3">
            <a:extLst>
              <a:ext uri="{FF2B5EF4-FFF2-40B4-BE49-F238E27FC236}">
                <a16:creationId xmlns:a16="http://schemas.microsoft.com/office/drawing/2014/main" id="{60D47868-4F17-4A97-88EC-47B4538A9343}"/>
              </a:ext>
            </a:extLst>
          </p:cNvPr>
          <p:cNvSpPr txBox="1">
            <a:spLocks/>
          </p:cNvSpPr>
          <p:nvPr/>
        </p:nvSpPr>
        <p:spPr bwMode="auto">
          <a:xfrm>
            <a:off x="365125" y="0"/>
            <a:ext cx="8413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i-FI" altLang="fi-FI" sz="2000" dirty="0" err="1">
                <a:solidFill>
                  <a:srgbClr val="FFFFFF"/>
                </a:solidFill>
                <a:latin typeface="Verdana" panose="020B0604030504040204" pitchFamily="34" charset="0"/>
                <a:ea typeface="Verdana" panose="020B0604030504040204" pitchFamily="34" charset="0"/>
                <a:cs typeface="Verdana" panose="020B0604030504040204" pitchFamily="34" charset="0"/>
              </a:rPr>
              <a:t>Visionäärit</a:t>
            </a:r>
            <a:r>
              <a:rPr lang="fi-FI" altLang="fi-FI" sz="2000" dirty="0">
                <a:solidFill>
                  <a:srgbClr val="FFFFFF"/>
                </a:solidFill>
                <a:latin typeface="Verdana" panose="020B0604030504040204" pitchFamily="34" charset="0"/>
                <a:ea typeface="Verdana" panose="020B0604030504040204" pitchFamily="34" charset="0"/>
                <a:cs typeface="Verdana" panose="020B0604030504040204" pitchFamily="34" charset="0"/>
              </a:rPr>
              <a:t> – </a:t>
            </a:r>
            <a:r>
              <a:rPr lang="fi-FI" altLang="fi-FI" sz="1800" dirty="0">
                <a:solidFill>
                  <a:srgbClr val="FFFFFF"/>
                </a:solidFill>
                <a:latin typeface="Verdana" panose="020B0604030504040204" pitchFamily="34" charset="0"/>
                <a:ea typeface="Verdana" panose="020B0604030504040204" pitchFamily="34" charset="0"/>
                <a:cs typeface="Verdana" panose="020B0604030504040204" pitchFamily="34" charset="0"/>
              </a:rPr>
              <a:t>Euroopan yhdentymisen arkkitehtejä</a:t>
            </a:r>
            <a:endParaRPr lang="nl-BE" altLang="en-US" sz="1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21514" name="Picture 3">
            <a:extLst>
              <a:ext uri="{FF2B5EF4-FFF2-40B4-BE49-F238E27FC236}">
                <a16:creationId xmlns:a16="http://schemas.microsoft.com/office/drawing/2014/main" id="{FB964540-6DAC-4243-BFB9-D36D88E8B5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344613"/>
            <a:ext cx="20161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DAF14F0-4630-4D37-80E9-3231D99DB480}"/>
              </a:ext>
            </a:extLst>
          </p:cNvPr>
          <p:cNvSpPr>
            <a:spLocks noGrp="1"/>
          </p:cNvSpPr>
          <p:nvPr>
            <p:ph type="title"/>
          </p:nvPr>
        </p:nvSpPr>
        <p:spPr>
          <a:xfrm>
            <a:off x="630238" y="0"/>
            <a:ext cx="7886700" cy="723900"/>
          </a:xfrm>
        </p:spPr>
        <p:txBody>
          <a:bodyPr/>
          <a:lstStyle/>
          <a:p>
            <a:pPr eaLnBrk="1" hangingPunct="1"/>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Liikkumisvapaus</a:t>
            </a:r>
            <a:endPar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8371" name="Text Placeholder 4">
            <a:extLst>
              <a:ext uri="{FF2B5EF4-FFF2-40B4-BE49-F238E27FC236}">
                <a16:creationId xmlns:a16="http://schemas.microsoft.com/office/drawing/2014/main" id="{E5506FB4-B6C6-4FE0-BDEF-DB700F8F07C8}"/>
              </a:ext>
            </a:extLst>
          </p:cNvPr>
          <p:cNvSpPr>
            <a:spLocks noGrp="1"/>
          </p:cNvSpPr>
          <p:nvPr>
            <p:ph type="body" sz="quarter" idx="3"/>
          </p:nvPr>
        </p:nvSpPr>
        <p:spPr>
          <a:xfrm>
            <a:off x="1444625" y="1420813"/>
            <a:ext cx="3887788" cy="376237"/>
          </a:xfrm>
        </p:spPr>
        <p:txBody>
          <a:bodyPr anchor="t"/>
          <a:lstStyle/>
          <a:p>
            <a:pPr eaLnBrk="1" hangingPunct="1"/>
            <a:r>
              <a:rPr lang="en-US" altLang="en-US" sz="1800" b="0">
                <a:solidFill>
                  <a:srgbClr val="359AC2"/>
                </a:solidFill>
                <a:latin typeface="Verdana" panose="020B0604030504040204" pitchFamily="34" charset="0"/>
                <a:ea typeface="Verdana" panose="020B0604030504040204" pitchFamily="34" charset="0"/>
                <a:cs typeface="Verdana" panose="020B0604030504040204" pitchFamily="34" charset="0"/>
              </a:rPr>
              <a:t>Schengenin sopimus:</a:t>
            </a:r>
          </a:p>
        </p:txBody>
      </p:sp>
      <p:sp>
        <p:nvSpPr>
          <p:cNvPr id="58372" name="Content Placeholder 5">
            <a:extLst>
              <a:ext uri="{FF2B5EF4-FFF2-40B4-BE49-F238E27FC236}">
                <a16:creationId xmlns:a16="http://schemas.microsoft.com/office/drawing/2014/main" id="{6919EE64-13C7-46FB-885A-B899303D0F2A}"/>
              </a:ext>
            </a:extLst>
          </p:cNvPr>
          <p:cNvSpPr txBox="1">
            <a:spLocks/>
          </p:cNvSpPr>
          <p:nvPr/>
        </p:nvSpPr>
        <p:spPr bwMode="auto">
          <a:xfrm>
            <a:off x="1279525" y="2097088"/>
            <a:ext cx="41243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endParaRPr lang="fi-FI" altLang="en-US" sz="1400" dirty="0">
              <a:solidFill>
                <a:srgbClr val="595959"/>
              </a:solidFill>
              <a:latin typeface="Verdana" panose="020B0604030504040204" pitchFamily="34" charset="0"/>
            </a:endParaRPr>
          </a:p>
          <a:p>
            <a:pPr eaLnBrk="1" hangingPunct="1"/>
            <a:r>
              <a:rPr lang="fi-FI" altLang="en-US" sz="1300" dirty="0">
                <a:solidFill>
                  <a:srgbClr val="595959"/>
                </a:solidFill>
                <a:latin typeface="Verdana" panose="020B0604030504040204" pitchFamily="34" charset="0"/>
              </a:rPr>
              <a:t>Ei poliisin eikä tullin rajatarkastuksia useimpien EU-maiden ja Norjan, Liechtensteinin, Sveitsin ja Islannin välisillä rajoilla</a:t>
            </a:r>
            <a:br>
              <a:rPr lang="fi-FI" altLang="en-US" sz="1300" dirty="0">
                <a:solidFill>
                  <a:srgbClr val="595959"/>
                </a:solidFill>
                <a:latin typeface="Verdana" panose="020B0604030504040204" pitchFamily="34" charset="0"/>
              </a:rPr>
            </a:br>
            <a:endParaRPr lang="fi-FI" altLang="en-US" sz="1300" dirty="0">
              <a:solidFill>
                <a:srgbClr val="595959"/>
              </a:solidFill>
              <a:latin typeface="Verdana" panose="020B0604030504040204" pitchFamily="34" charset="0"/>
            </a:endParaRPr>
          </a:p>
          <a:p>
            <a:pPr eaLnBrk="1" hangingPunct="1"/>
            <a:r>
              <a:rPr lang="fi-FI" altLang="en-US" sz="1300" dirty="0">
                <a:solidFill>
                  <a:srgbClr val="595959"/>
                </a:solidFill>
                <a:latin typeface="Verdana" panose="020B0604030504040204" pitchFamily="34" charset="0"/>
              </a:rPr>
              <a:t>Valvontaa EU:n ulkorajoilla on tehostettu</a:t>
            </a:r>
            <a:br>
              <a:rPr lang="fi-FI" altLang="en-US" sz="1300" dirty="0">
                <a:solidFill>
                  <a:srgbClr val="595959"/>
                </a:solidFill>
                <a:latin typeface="Verdana" panose="020B0604030504040204" pitchFamily="34" charset="0"/>
              </a:rPr>
            </a:br>
            <a:endParaRPr lang="fi-FI" altLang="en-US" sz="1300" dirty="0">
              <a:solidFill>
                <a:srgbClr val="595959"/>
              </a:solidFill>
              <a:latin typeface="Verdana" panose="020B0604030504040204" pitchFamily="34" charset="0"/>
            </a:endParaRPr>
          </a:p>
          <a:p>
            <a:pPr eaLnBrk="1" hangingPunct="1"/>
            <a:r>
              <a:rPr lang="fi-FI" altLang="en-US" sz="1300" dirty="0">
                <a:solidFill>
                  <a:srgbClr val="595959"/>
                </a:solidFill>
                <a:latin typeface="Verdana" panose="020B0604030504040204" pitchFamily="34" charset="0"/>
              </a:rPr>
              <a:t>EU-maiden poliisiyhteistyötä on lisätty</a:t>
            </a:r>
            <a:br>
              <a:rPr lang="fi-FI" altLang="en-US" sz="1300" dirty="0">
                <a:solidFill>
                  <a:srgbClr val="595959"/>
                </a:solidFill>
                <a:latin typeface="Verdana" panose="020B0604030504040204" pitchFamily="34" charset="0"/>
              </a:rPr>
            </a:br>
            <a:endParaRPr lang="fi-FI" altLang="en-US" sz="1300" dirty="0">
              <a:solidFill>
                <a:srgbClr val="595959"/>
              </a:solidFill>
              <a:latin typeface="Verdana" panose="020B0604030504040204" pitchFamily="34" charset="0"/>
            </a:endParaRPr>
          </a:p>
          <a:p>
            <a:pPr eaLnBrk="1" hangingPunct="1"/>
            <a:r>
              <a:rPr lang="fi-FI" altLang="en-US" sz="1300" dirty="0">
                <a:solidFill>
                  <a:srgbClr val="595959"/>
                </a:solidFill>
                <a:latin typeface="Verdana" panose="020B0604030504040204" pitchFamily="34" charset="0"/>
              </a:rPr>
              <a:t>EU-maiden välillä matkustava voi ostaa ja viedä mukanaan mitä tahansa henkilökohtaiseen käyttöön tarkoitettuja tavaroita</a:t>
            </a:r>
          </a:p>
          <a:p>
            <a:pPr eaLnBrk="1" hangingPunct="1"/>
            <a:endParaRPr lang="en-GB" altLang="nl-BE" sz="1400" dirty="0">
              <a:solidFill>
                <a:srgbClr val="595959"/>
              </a:solidFill>
              <a:latin typeface="Verdana" panose="020B0604030504040204" pitchFamily="34" charset="0"/>
            </a:endParaRPr>
          </a:p>
        </p:txBody>
      </p:sp>
      <p:pic>
        <p:nvPicPr>
          <p:cNvPr id="58373" name="Picture 1">
            <a:extLst>
              <a:ext uri="{FF2B5EF4-FFF2-40B4-BE49-F238E27FC236}">
                <a16:creationId xmlns:a16="http://schemas.microsoft.com/office/drawing/2014/main" id="{04FA4310-BAD7-4363-B225-C759A9942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1976438"/>
            <a:ext cx="28765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7262B32-D894-4C64-AC98-008896A7E6C3}"/>
              </a:ext>
            </a:extLst>
          </p:cNvPr>
          <p:cNvSpPr>
            <a:spLocks noGrp="1"/>
          </p:cNvSpPr>
          <p:nvPr>
            <p:ph type="title"/>
          </p:nvPr>
        </p:nvSpPr>
        <p:spPr>
          <a:xfrm>
            <a:off x="628650" y="0"/>
            <a:ext cx="7886700" cy="723900"/>
          </a:xfrm>
        </p:spPr>
        <p:txBody>
          <a:bodyPr/>
          <a:lstStyle/>
          <a:p>
            <a:pPr eaLnBrk="1" hangingPunct="1"/>
            <a:r>
              <a:rPr lang="en-GB" alt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Opiskelu</a:t>
            </a:r>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alt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ja</a:t>
            </a:r>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alt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vapaaehtoistyö</a:t>
            </a:r>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altLang="en-U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ulkomailla</a:t>
            </a:r>
            <a:endPar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9395" name="Rectangle 3">
            <a:extLst>
              <a:ext uri="{FF2B5EF4-FFF2-40B4-BE49-F238E27FC236}">
                <a16:creationId xmlns:a16="http://schemas.microsoft.com/office/drawing/2014/main" id="{6D3A5922-B052-46CA-A691-C9D4891233C2}"/>
              </a:ext>
            </a:extLst>
          </p:cNvPr>
          <p:cNvSpPr txBox="1">
            <a:spLocks noChangeArrowheads="1"/>
          </p:cNvSpPr>
          <p:nvPr/>
        </p:nvSpPr>
        <p:spPr bwMode="auto">
          <a:xfrm>
            <a:off x="1435100" y="1423988"/>
            <a:ext cx="16017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en-US" sz="1800">
                <a:solidFill>
                  <a:srgbClr val="359AC2"/>
                </a:solidFill>
                <a:latin typeface="Verdana" panose="020B0604030504040204" pitchFamily="34" charset="0"/>
                <a:ea typeface="Verdana" panose="020B0604030504040204" pitchFamily="34" charset="0"/>
                <a:cs typeface="Verdana" panose="020B0604030504040204" pitchFamily="34" charset="0"/>
              </a:rPr>
              <a:t>Erasmus+</a:t>
            </a:r>
          </a:p>
        </p:txBody>
      </p:sp>
      <p:sp>
        <p:nvSpPr>
          <p:cNvPr id="59396" name="Rectangle 3">
            <a:extLst>
              <a:ext uri="{FF2B5EF4-FFF2-40B4-BE49-F238E27FC236}">
                <a16:creationId xmlns:a16="http://schemas.microsoft.com/office/drawing/2014/main" id="{ACB8DCD8-8B79-46D5-BF9F-4E5D1A86364B}"/>
              </a:ext>
            </a:extLst>
          </p:cNvPr>
          <p:cNvSpPr txBox="1">
            <a:spLocks noChangeArrowheads="1"/>
          </p:cNvSpPr>
          <p:nvPr/>
        </p:nvSpPr>
        <p:spPr bwMode="auto">
          <a:xfrm>
            <a:off x="1390650" y="2181225"/>
            <a:ext cx="3738563"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Aft>
                <a:spcPts val="500"/>
              </a:spcAft>
              <a:buNone/>
            </a:pPr>
            <a:r>
              <a:rPr lang="fi-FI" altLang="en-US" sz="1400" dirty="0">
                <a:solidFill>
                  <a:srgbClr val="595959"/>
                </a:solidFill>
                <a:latin typeface="Verdana" panose="020B0604030504040204" pitchFamily="34" charset="0"/>
              </a:rPr>
              <a:t>Joka vuosi yli 400 000 nuorta opiskelee tai pyrkii muutoin kehittämään itseään muissa Euroopan maissa EU:n </a:t>
            </a:r>
            <a:r>
              <a:rPr lang="fi-FI" altLang="en-US" sz="1400" b="1" dirty="0">
                <a:solidFill>
                  <a:srgbClr val="595959"/>
                </a:solidFill>
                <a:latin typeface="Verdana" panose="020B0604030504040204" pitchFamily="34" charset="0"/>
              </a:rPr>
              <a:t>Erasmus+ </a:t>
            </a:r>
            <a:r>
              <a:rPr lang="fi-FI" altLang="en-US" sz="1400" dirty="0">
                <a:solidFill>
                  <a:srgbClr val="595959"/>
                </a:solidFill>
                <a:latin typeface="Verdana" panose="020B0604030504040204" pitchFamily="34" charset="0"/>
              </a:rPr>
              <a:t>-koulutus-, nuoriso- ja urheiluohjelman tuella.</a:t>
            </a:r>
          </a:p>
          <a:p>
            <a:pPr eaLnBrk="1" hangingPunct="1">
              <a:lnSpc>
                <a:spcPct val="150000"/>
              </a:lnSpc>
              <a:spcAft>
                <a:spcPts val="500"/>
              </a:spcAft>
              <a:buFont typeface="Arial" panose="020B0604020202020204" pitchFamily="34" charset="0"/>
              <a:buNone/>
            </a:pPr>
            <a:r>
              <a:rPr lang="fi-FI" altLang="fi-FI" sz="1400" dirty="0">
                <a:solidFill>
                  <a:srgbClr val="595959"/>
                </a:solidFill>
                <a:latin typeface="Verdana" panose="020B0604030504040204" pitchFamily="34" charset="0"/>
              </a:rPr>
              <a:t>Lisäksi Erasmus+ tukee </a:t>
            </a:r>
            <a:r>
              <a:rPr lang="fi-FI" altLang="fi-FI" sz="1400" b="1" dirty="0">
                <a:solidFill>
                  <a:srgbClr val="595959"/>
                </a:solidFill>
                <a:latin typeface="Verdana" panose="020B0604030504040204" pitchFamily="34" charset="0"/>
              </a:rPr>
              <a:t>Euroopan solidaarisuusjoukkoja</a:t>
            </a:r>
            <a:r>
              <a:rPr lang="fi-FI" altLang="fi-FI" sz="1400" dirty="0">
                <a:solidFill>
                  <a:srgbClr val="595959"/>
                </a:solidFill>
                <a:latin typeface="Verdana" panose="020B0604030504040204" pitchFamily="34" charset="0"/>
              </a:rPr>
              <a:t> ja </a:t>
            </a:r>
            <a:r>
              <a:rPr lang="fi-FI" altLang="fi-FI" sz="1400" b="1" dirty="0">
                <a:solidFill>
                  <a:srgbClr val="595959"/>
                </a:solidFill>
                <a:latin typeface="Verdana" panose="020B0604030504040204" pitchFamily="34" charset="0"/>
                <a:ea typeface="Verdana" panose="020B0604030504040204" pitchFamily="34" charset="0"/>
                <a:cs typeface="Verdana" panose="020B0604030504040204" pitchFamily="34" charset="0"/>
              </a:rPr>
              <a:t>Eurooppalaista vapaaehtoispalvelua</a:t>
            </a:r>
            <a:r>
              <a:rPr lang="fi-FI" altLang="fi-FI" sz="1400" dirty="0">
                <a:solidFill>
                  <a:srgbClr val="595959"/>
                </a:solidFill>
                <a:latin typeface="Verdana" panose="020B0604030504040204" pitchFamily="34" charset="0"/>
                <a:ea typeface="Verdana" panose="020B0604030504040204" pitchFamily="34" charset="0"/>
                <a:cs typeface="Verdana" panose="020B0604030504040204" pitchFamily="34" charset="0"/>
              </a:rPr>
              <a:t>.</a:t>
            </a:r>
            <a:endParaRPr lang="fr-BE"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50000"/>
              </a:lnSpc>
              <a:spcAft>
                <a:spcPts val="500"/>
              </a:spcAft>
              <a:buFont typeface="Arial" panose="020B0604020202020204" pitchFamily="34" charset="0"/>
              <a:buNone/>
            </a:pPr>
            <a:endParaRPr lang="fi-FI" altLang="en-US" sz="1600" dirty="0">
              <a:solidFill>
                <a:srgbClr val="595959"/>
              </a:solidFill>
              <a:latin typeface="Verdana" panose="020B0604030504040204" pitchFamily="34" charset="0"/>
            </a:endParaRPr>
          </a:p>
        </p:txBody>
      </p:sp>
      <p:pic>
        <p:nvPicPr>
          <p:cNvPr id="59397" name="Picture 1">
            <a:extLst>
              <a:ext uri="{FF2B5EF4-FFF2-40B4-BE49-F238E27FC236}">
                <a16:creationId xmlns:a16="http://schemas.microsoft.com/office/drawing/2014/main" id="{288DCBE0-668B-4246-B72C-224E39F3645F}"/>
              </a:ext>
            </a:extLst>
          </p:cNvPr>
          <p:cNvPicPr>
            <a:picLocks noChangeAspect="1"/>
          </p:cNvPicPr>
          <p:nvPr/>
        </p:nvPicPr>
        <p:blipFill>
          <a:blip r:embed="rId3">
            <a:extLst>
              <a:ext uri="{28A0092B-C50C-407E-A947-70E740481C1C}">
                <a14:useLocalDpi xmlns:a14="http://schemas.microsoft.com/office/drawing/2010/main" val="0"/>
              </a:ext>
            </a:extLst>
          </a:blip>
          <a:srcRect l="10875" t="2158" r="6068" b="8823"/>
          <a:stretch>
            <a:fillRect/>
          </a:stretch>
        </p:blipFill>
        <p:spPr bwMode="auto">
          <a:xfrm>
            <a:off x="5303838" y="2084388"/>
            <a:ext cx="3211512"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EE8DD445-DABD-480D-A1A8-AED3AE5EC64F}"/>
              </a:ext>
            </a:extLst>
          </p:cNvPr>
          <p:cNvSpPr>
            <a:spLocks noGrp="1" noChangeArrowheads="1"/>
          </p:cNvSpPr>
          <p:nvPr>
            <p:ph type="title"/>
          </p:nvPr>
        </p:nvSpPr>
        <p:spPr>
          <a:xfrm>
            <a:off x="457200" y="115888"/>
            <a:ext cx="7427913" cy="504825"/>
          </a:xfrm>
        </p:spPr>
        <p:txBody>
          <a:bodyPr/>
          <a:lstStyle/>
          <a:p>
            <a:pPr eaLnBrk="1" hangingPunct="1">
              <a:defRPr/>
            </a:pPr>
            <a:r>
              <a:rPr lang="fi-FI" altLang="en-US" b="0" kern="1200" dirty="0"/>
              <a:t>Vapauteen, turvallisuuteen ja oikeuteen perustuva alue</a:t>
            </a:r>
            <a:endParaRPr lang="en-US" altLang="en-US" b="0" kern="1200" dirty="0"/>
          </a:p>
        </p:txBody>
      </p:sp>
      <p:sp>
        <p:nvSpPr>
          <p:cNvPr id="4101" name="Rectangle 4">
            <a:extLst>
              <a:ext uri="{FF2B5EF4-FFF2-40B4-BE49-F238E27FC236}">
                <a16:creationId xmlns:a16="http://schemas.microsoft.com/office/drawing/2014/main" id="{A241C197-0F8F-4A07-86C9-CE3BC9A045DA}"/>
              </a:ext>
            </a:extLst>
          </p:cNvPr>
          <p:cNvSpPr>
            <a:spLocks noGrp="1" noChangeArrowheads="1"/>
          </p:cNvSpPr>
          <p:nvPr>
            <p:ph type="body" idx="1"/>
          </p:nvPr>
        </p:nvSpPr>
        <p:spPr>
          <a:xfrm>
            <a:off x="4572000" y="1844675"/>
            <a:ext cx="4103688" cy="3695700"/>
          </a:xfrm>
        </p:spPr>
        <p:txBody>
          <a:bodyPr/>
          <a:lstStyle/>
          <a:p>
            <a:pPr eaLnBrk="1" hangingPunct="1">
              <a:buFont typeface="Arial" panose="020B0604020202020204" pitchFamily="34" charset="0"/>
              <a:buChar char="•"/>
              <a:defRPr/>
            </a:pPr>
            <a:r>
              <a:rPr lang="en-US" altLang="en-US" sz="1500" b="0" kern="1200" dirty="0" err="1">
                <a:solidFill>
                  <a:schemeClr val="tx1">
                    <a:lumMod val="65000"/>
                    <a:lumOff val="35000"/>
                  </a:schemeClr>
                </a:solidFill>
              </a:rPr>
              <a:t>Euroopan</a:t>
            </a:r>
            <a:r>
              <a:rPr lang="en-US" altLang="en-US" sz="1500" b="0" kern="1200" dirty="0">
                <a:solidFill>
                  <a:schemeClr val="tx1">
                    <a:lumMod val="65000"/>
                    <a:lumOff val="35000"/>
                  </a:schemeClr>
                </a:solidFill>
              </a:rPr>
              <a:t> </a:t>
            </a:r>
            <a:r>
              <a:rPr lang="en-US" altLang="en-US" sz="1500" b="0" kern="1200" dirty="0" err="1">
                <a:solidFill>
                  <a:schemeClr val="tx1">
                    <a:lumMod val="65000"/>
                    <a:lumOff val="35000"/>
                  </a:schemeClr>
                </a:solidFill>
              </a:rPr>
              <a:t>unionin</a:t>
            </a:r>
            <a:r>
              <a:rPr lang="en-US" altLang="en-US" sz="1500" b="0" kern="1200" dirty="0">
                <a:solidFill>
                  <a:schemeClr val="tx1">
                    <a:lumMod val="65000"/>
                    <a:lumOff val="35000"/>
                  </a:schemeClr>
                </a:solidFill>
              </a:rPr>
              <a:t> </a:t>
            </a:r>
            <a:r>
              <a:rPr lang="en-US" altLang="en-US" sz="1500" b="0" kern="1200" dirty="0" err="1">
                <a:solidFill>
                  <a:schemeClr val="tx1">
                    <a:lumMod val="65000"/>
                    <a:lumOff val="35000"/>
                  </a:schemeClr>
                </a:solidFill>
              </a:rPr>
              <a:t>perusoikeuskirja</a:t>
            </a: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err="1">
                <a:solidFill>
                  <a:schemeClr val="tx1">
                    <a:lumMod val="65000"/>
                    <a:lumOff val="35000"/>
                  </a:schemeClr>
                </a:solidFill>
              </a:rPr>
              <a:t>Yhteiset</a:t>
            </a:r>
            <a:r>
              <a:rPr lang="en-US" altLang="en-US" sz="1500" b="0" kern="1200" dirty="0">
                <a:solidFill>
                  <a:schemeClr val="tx1">
                    <a:lumMod val="65000"/>
                    <a:lumOff val="35000"/>
                  </a:schemeClr>
                </a:solidFill>
              </a:rPr>
              <a:t> </a:t>
            </a:r>
            <a:r>
              <a:rPr lang="en-US" altLang="en-US" sz="1500" b="0" kern="1200" dirty="0" err="1">
                <a:solidFill>
                  <a:schemeClr val="tx1">
                    <a:lumMod val="65000"/>
                    <a:lumOff val="35000"/>
                  </a:schemeClr>
                </a:solidFill>
              </a:rPr>
              <a:t>terrorisminvastaiset</a:t>
            </a:r>
            <a:r>
              <a:rPr lang="en-US" altLang="en-US" sz="1500" b="0" kern="1200" dirty="0">
                <a:solidFill>
                  <a:schemeClr val="tx1">
                    <a:lumMod val="65000"/>
                    <a:lumOff val="35000"/>
                  </a:schemeClr>
                </a:solidFill>
              </a:rPr>
              <a:t> </a:t>
            </a:r>
            <a:r>
              <a:rPr lang="en-US" altLang="en-US" sz="1500" b="0" kern="1200" dirty="0" err="1">
                <a:solidFill>
                  <a:schemeClr val="tx1">
                    <a:lumMod val="65000"/>
                    <a:lumOff val="35000"/>
                  </a:schemeClr>
                </a:solidFill>
              </a:rPr>
              <a:t>toimet</a:t>
            </a: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fi-FI" altLang="en-US" sz="1500" b="0" kern="1200" dirty="0">
                <a:solidFill>
                  <a:schemeClr val="tx1">
                    <a:lumMod val="65000"/>
                    <a:lumOff val="35000"/>
                  </a:schemeClr>
                </a:solidFill>
              </a:rPr>
              <a:t>Yhteistyötä eri EU-maiden poliisi- ja oikeuslaitosten välillä</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fi-FI" altLang="en-US" sz="1500" b="0" kern="1200" dirty="0">
                <a:solidFill>
                  <a:schemeClr val="tx1">
                    <a:lumMod val="65000"/>
                    <a:lumOff val="35000"/>
                  </a:schemeClr>
                </a:solidFill>
              </a:rPr>
              <a:t>Koordinoitu turvapaikka- ja maahanmuuttopolitiikka</a:t>
            </a:r>
          </a:p>
          <a:p>
            <a:pPr eaLnBrk="1" hangingPunct="1">
              <a:buFont typeface="Arial" panose="020B0604020202020204" pitchFamily="34" charset="0"/>
              <a:buChar char="•"/>
              <a:defRPr/>
            </a:pPr>
            <a:endParaRPr lang="fi-FI"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fi-FI" altLang="en-US" sz="1500" b="0" kern="1200" dirty="0">
                <a:solidFill>
                  <a:schemeClr val="tx1">
                    <a:lumMod val="65000"/>
                    <a:lumOff val="35000"/>
                  </a:schemeClr>
                </a:solidFill>
              </a:rPr>
              <a:t>Siviilioikeudellinen yhteistyö</a:t>
            </a:r>
          </a:p>
        </p:txBody>
      </p:sp>
      <p:pic>
        <p:nvPicPr>
          <p:cNvPr id="61444" name="Picture 1">
            <a:extLst>
              <a:ext uri="{FF2B5EF4-FFF2-40B4-BE49-F238E27FC236}">
                <a16:creationId xmlns:a16="http://schemas.microsoft.com/office/drawing/2014/main" id="{843C9CF3-A842-4F75-B2A0-923492147F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692275"/>
            <a:ext cx="3981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182DAC8-FDA3-4E10-AA08-88174AD4DDEC}"/>
              </a:ext>
            </a:extLst>
          </p:cNvPr>
          <p:cNvSpPr>
            <a:spLocks noGrp="1"/>
          </p:cNvSpPr>
          <p:nvPr>
            <p:ph type="title"/>
          </p:nvPr>
        </p:nvSpPr>
        <p:spPr>
          <a:xfrm>
            <a:off x="630238" y="0"/>
            <a:ext cx="7886700" cy="723900"/>
          </a:xfrm>
        </p:spPr>
        <p:txBody>
          <a:bodyPr/>
          <a:lstStyle/>
          <a:p>
            <a:pPr eaLnBrk="1" hangingPunct="1"/>
            <a:r>
              <a:rPr lang="fi-FI"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EU – rauhan ja hyvinvoinnin edistäjä</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2467" name="Content Placeholder 5">
            <a:extLst>
              <a:ext uri="{FF2B5EF4-FFF2-40B4-BE49-F238E27FC236}">
                <a16:creationId xmlns:a16="http://schemas.microsoft.com/office/drawing/2014/main" id="{F71B604F-F615-4C7A-8E1B-C9CE69F00759}"/>
              </a:ext>
            </a:extLst>
          </p:cNvPr>
          <p:cNvSpPr txBox="1">
            <a:spLocks/>
          </p:cNvSpPr>
          <p:nvPr/>
        </p:nvSpPr>
        <p:spPr bwMode="auto">
          <a:xfrm>
            <a:off x="889000" y="1425575"/>
            <a:ext cx="4551363"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1200"/>
              </a:spcAft>
              <a:buFont typeface="Arial" panose="020B0604020202020204" pitchFamily="34" charset="0"/>
              <a:buNone/>
            </a:pPr>
            <a:r>
              <a:rPr lang="es-ES" altLang="nl-BE" sz="1400" dirty="0" err="1">
                <a:solidFill>
                  <a:srgbClr val="0070C0"/>
                </a:solidFill>
                <a:latin typeface="Verdana" panose="020B0604030504040204" pitchFamily="34" charset="0"/>
              </a:rPr>
              <a:t>Yhteinen</a:t>
            </a:r>
            <a:r>
              <a:rPr lang="es-ES" altLang="nl-BE" sz="1400" dirty="0">
                <a:solidFill>
                  <a:srgbClr val="0070C0"/>
                </a:solidFill>
                <a:latin typeface="Verdana" panose="020B0604030504040204" pitchFamily="34" charset="0"/>
              </a:rPr>
              <a:t> </a:t>
            </a:r>
            <a:r>
              <a:rPr lang="es-ES" altLang="nl-BE" sz="1400" dirty="0" err="1">
                <a:solidFill>
                  <a:srgbClr val="0070C0"/>
                </a:solidFill>
                <a:latin typeface="Verdana" panose="020B0604030504040204" pitchFamily="34" charset="0"/>
              </a:rPr>
              <a:t>ulko</a:t>
            </a:r>
            <a:r>
              <a:rPr lang="es-ES" altLang="nl-BE" sz="1400" dirty="0">
                <a:solidFill>
                  <a:srgbClr val="0070C0"/>
                </a:solidFill>
                <a:latin typeface="Verdana" panose="020B0604030504040204" pitchFamily="34" charset="0"/>
              </a:rPr>
              <a:t>- ja </a:t>
            </a:r>
            <a:r>
              <a:rPr lang="es-ES" altLang="nl-BE" sz="1400" dirty="0" err="1">
                <a:solidFill>
                  <a:srgbClr val="0070C0"/>
                </a:solidFill>
                <a:latin typeface="Verdana" panose="020B0604030504040204" pitchFamily="34" charset="0"/>
              </a:rPr>
              <a:t>turvallisuuspolitiikka</a:t>
            </a:r>
            <a:br>
              <a:rPr lang="es-ES" altLang="nl-BE" sz="1400" dirty="0">
                <a:solidFill>
                  <a:srgbClr val="0070C0"/>
                </a:solidFill>
                <a:latin typeface="Verdana" panose="020B0604030504040204" pitchFamily="34" charset="0"/>
              </a:rPr>
            </a:br>
            <a:br>
              <a:rPr lang="es-ES" altLang="nl-BE" sz="1400" dirty="0">
                <a:solidFill>
                  <a:srgbClr val="0070C0"/>
                </a:solidFill>
                <a:latin typeface="Verdana" panose="020B0604030504040204" pitchFamily="34" charset="0"/>
              </a:rPr>
            </a:br>
            <a:r>
              <a:rPr lang="fi-FI" altLang="nl-BE" sz="1200" dirty="0">
                <a:solidFill>
                  <a:srgbClr val="595959"/>
                </a:solidFill>
                <a:latin typeface="Verdana" panose="020B0604030504040204" pitchFamily="34" charset="0"/>
                <a:ea typeface="Verdana" panose="020B0604030504040204" pitchFamily="34" charset="0"/>
                <a:cs typeface="Verdana" panose="020B0604030504040204" pitchFamily="34" charset="0"/>
              </a:rPr>
              <a:t>EU pyrkii hallitsemaan globalisaatiota kunnianhimoisilla kauppasopimuksilla ja tasapainoisella ja edistyksellisellä kauppapolitiikalla.</a:t>
            </a:r>
            <a:endParaRPr lang="en-GB" altLang="nl-BE" sz="1400" dirty="0">
              <a:solidFill>
                <a:srgbClr val="595959"/>
              </a:solidFill>
            </a:endParaRPr>
          </a:p>
          <a:p>
            <a:pPr>
              <a:buFont typeface="Arial" panose="020B0604020202020204" pitchFamily="34" charset="0"/>
              <a:buNone/>
            </a:pPr>
            <a:endParaRPr lang="en-GB" altLang="nl-BE" sz="1400" dirty="0">
              <a:solidFill>
                <a:srgbClr val="595959"/>
              </a:solidFill>
            </a:endParaRPr>
          </a:p>
          <a:p>
            <a:pPr>
              <a:buFont typeface="Arial" panose="020B0604020202020204" pitchFamily="34" charset="0"/>
              <a:buNone/>
            </a:pPr>
            <a:endParaRPr lang="en-GB" altLang="nl-BE" sz="1400" dirty="0">
              <a:solidFill>
                <a:srgbClr val="595959"/>
              </a:solidFill>
            </a:endParaRPr>
          </a:p>
          <a:p>
            <a:pPr>
              <a:buFont typeface="Arial" panose="020B0604020202020204" pitchFamily="34" charset="0"/>
              <a:buNone/>
            </a:pPr>
            <a:endParaRPr lang="en-GB" altLang="nl-BE" sz="1400" dirty="0">
              <a:solidFill>
                <a:srgbClr val="595959"/>
              </a:solidFill>
            </a:endParaRPr>
          </a:p>
          <a:p>
            <a:pPr>
              <a:buFont typeface="Arial" panose="020B0604020202020204" pitchFamily="34" charset="0"/>
              <a:buNone/>
            </a:pPr>
            <a:endParaRPr lang="en-GB" altLang="nl-BE" sz="1400" dirty="0">
              <a:solidFill>
                <a:srgbClr val="595959"/>
              </a:solidFill>
            </a:endParaRPr>
          </a:p>
          <a:p>
            <a:pPr>
              <a:buFont typeface="Arial" panose="020B0604020202020204" pitchFamily="34" charset="0"/>
              <a:buNone/>
            </a:pPr>
            <a:br>
              <a:rPr lang="en-GB" altLang="nl-BE" sz="1400" dirty="0">
                <a:solidFill>
                  <a:srgbClr val="595959"/>
                </a:solidFill>
              </a:rPr>
            </a:br>
            <a:endParaRPr lang="en-GB" altLang="nl-BE" sz="1400" dirty="0">
              <a:solidFill>
                <a:srgbClr val="595959"/>
              </a:solidFill>
            </a:endParaRPr>
          </a:p>
          <a:p>
            <a:pPr>
              <a:buFont typeface="Arial" panose="020B0604020202020204" pitchFamily="34" charset="0"/>
              <a:buNone/>
            </a:pPr>
            <a:endParaRPr lang="en-GB" altLang="nl-BE" sz="1400" dirty="0">
              <a:solidFill>
                <a:srgbClr val="595959"/>
              </a:solidFill>
              <a:latin typeface="Verdana" panose="020B0604030504040204" pitchFamily="34" charset="0"/>
            </a:endParaRPr>
          </a:p>
          <a:p>
            <a:pPr>
              <a:buFont typeface="Arial" panose="020B0604020202020204" pitchFamily="34" charset="0"/>
              <a:buNone/>
            </a:pPr>
            <a:r>
              <a:rPr lang="es-ES" altLang="nl-BE" sz="1400" dirty="0" err="1">
                <a:solidFill>
                  <a:srgbClr val="0070C0"/>
                </a:solidFill>
                <a:latin typeface="Verdana" panose="020B0604030504040204" pitchFamily="34" charset="0"/>
              </a:rPr>
              <a:t>Kehitysapu</a:t>
            </a:r>
            <a:r>
              <a:rPr lang="es-ES" altLang="nl-BE" sz="1400" dirty="0">
                <a:solidFill>
                  <a:srgbClr val="0070C0"/>
                </a:solidFill>
                <a:latin typeface="Verdana" panose="020B0604030504040204" pitchFamily="34" charset="0"/>
              </a:rPr>
              <a:t> ja </a:t>
            </a:r>
            <a:r>
              <a:rPr lang="es-ES" altLang="nl-BE" sz="1400" dirty="0" err="1">
                <a:solidFill>
                  <a:srgbClr val="0070C0"/>
                </a:solidFill>
                <a:latin typeface="Verdana" panose="020B0604030504040204" pitchFamily="34" charset="0"/>
              </a:rPr>
              <a:t>humanitaarinen</a:t>
            </a:r>
            <a:r>
              <a:rPr lang="es-ES" altLang="nl-BE" sz="1400" dirty="0">
                <a:solidFill>
                  <a:srgbClr val="0070C0"/>
                </a:solidFill>
                <a:latin typeface="Verdana" panose="020B0604030504040204" pitchFamily="34" charset="0"/>
              </a:rPr>
              <a:t> </a:t>
            </a:r>
            <a:r>
              <a:rPr lang="es-ES" altLang="nl-BE" sz="1400" dirty="0" err="1">
                <a:solidFill>
                  <a:srgbClr val="0070C0"/>
                </a:solidFill>
                <a:latin typeface="Verdana" panose="020B0604030504040204" pitchFamily="34" charset="0"/>
              </a:rPr>
              <a:t>apu</a:t>
            </a:r>
            <a:r>
              <a:rPr lang="en-GB" altLang="nl-BE" sz="1400" dirty="0">
                <a:solidFill>
                  <a:srgbClr val="0070C0"/>
                </a:solidFill>
                <a:latin typeface="Verdana" panose="020B0604030504040204" pitchFamily="34" charset="0"/>
              </a:rPr>
              <a:t>	</a:t>
            </a:r>
          </a:p>
          <a:p>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Pelastuspalvelumekanismi: osallistuvat maat toimittavat apua heti katastrofin tapahduttua</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Uudella </a:t>
            </a:r>
            <a:r>
              <a:rPr lang="fi-FI" altLang="en-US" sz="1200" dirty="0" err="1">
                <a:solidFill>
                  <a:srgbClr val="595959"/>
                </a:solidFill>
                <a:latin typeface="Verdana" panose="020B0604030504040204" pitchFamily="34" charset="0"/>
                <a:ea typeface="Verdana" panose="020B0604030504040204" pitchFamily="34" charset="0"/>
                <a:cs typeface="Verdana" panose="020B0604030504040204" pitchFamily="34" charset="0"/>
              </a:rPr>
              <a:t>rescEU</a:t>
            </a: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-järjestelmällä lisätään yleisiä toimintavalmiuksia katastrofitilanteissa.</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pic>
        <p:nvPicPr>
          <p:cNvPr id="62468" name="Picture 5">
            <a:extLst>
              <a:ext uri="{FF2B5EF4-FFF2-40B4-BE49-F238E27FC236}">
                <a16:creationId xmlns:a16="http://schemas.microsoft.com/office/drawing/2014/main" id="{EBAE948A-DE51-4FF1-8D62-86A24500D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2760663"/>
            <a:ext cx="3227388"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9B98816F-9690-43D7-8420-FBA3B7689482}"/>
              </a:ext>
            </a:extLst>
          </p:cNvPr>
          <p:cNvSpPr/>
          <p:nvPr/>
        </p:nvSpPr>
        <p:spPr>
          <a:xfrm>
            <a:off x="957263" y="2844800"/>
            <a:ext cx="4572000" cy="1292662"/>
          </a:xfrm>
          <a:prstGeom prst="rect">
            <a:avLst/>
          </a:prstGeom>
        </p:spPr>
        <p:txBody>
          <a:bodyPr>
            <a:spAutoFit/>
          </a:bodyPr>
          <a:lstStyle/>
          <a:p>
            <a:pPr eaLnBrk="1" hangingPunct="1">
              <a:spcAft>
                <a:spcPts val="1200"/>
              </a:spcAft>
              <a:defRPr/>
            </a:pPr>
            <a:r>
              <a:rPr lang="es-ES" altLang="nl-BE" sz="1200" dirty="0" err="1">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EU:n</a:t>
            </a:r>
            <a:r>
              <a:rPr lang="es-ES"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 </a:t>
            </a:r>
            <a:r>
              <a:rPr lang="es-ES" altLang="nl-BE" sz="1200" dirty="0" err="1">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uusimpia</a:t>
            </a:r>
            <a:r>
              <a:rPr lang="es-ES"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 </a:t>
            </a:r>
            <a:r>
              <a:rPr lang="es-ES" altLang="nl-BE" sz="1200" dirty="0" err="1">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kauppasopimuskumppaneita</a:t>
            </a:r>
            <a:r>
              <a:rPr lang="es-ES"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a:t>
            </a:r>
          </a:p>
          <a:p>
            <a:pPr marL="171450" indent="-171450" eaLnBrk="1" hangingPunct="1">
              <a:spcAft>
                <a:spcPts val="1200"/>
              </a:spcAft>
              <a:buFont typeface="Arial" panose="020B0604020202020204" pitchFamily="34" charset="0"/>
              <a:buChar char="•"/>
              <a:defRPr/>
            </a:pPr>
            <a:r>
              <a:rPr lang="fi-FI"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Kanada (2017)</a:t>
            </a:r>
          </a:p>
          <a:p>
            <a:pPr marL="171450" indent="-171450" eaLnBrk="1" hangingPunct="1">
              <a:spcAft>
                <a:spcPts val="1200"/>
              </a:spcAft>
              <a:buFont typeface="Arial" panose="020B0604020202020204" pitchFamily="34" charset="0"/>
              <a:buChar char="•"/>
              <a:defRPr/>
            </a:pPr>
            <a:r>
              <a:rPr lang="fi-FI"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rPr>
              <a:t>Japani (2018)</a:t>
            </a:r>
          </a:p>
          <a:p>
            <a:pPr eaLnBrk="1" hangingPunct="1">
              <a:spcAft>
                <a:spcPts val="1200"/>
              </a:spcAft>
              <a:defRPr/>
            </a:pPr>
            <a:endParaRPr lang="en-GB" altLang="nl-BE" sz="1200" dirty="0">
              <a:solidFill>
                <a:prstClr val="black">
                  <a:lumMod val="65000"/>
                  <a:lumOff val="35000"/>
                </a:prstClr>
              </a:solidFill>
              <a:latin typeface="Verdana" panose="020B0604030504040204" pitchFamily="34" charset="0"/>
              <a:ea typeface="Verdana" panose="020B0604030504040204" pitchFamily="34" charset="0"/>
              <a:cs typeface="Vani" panose="020B05020402040202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801CB4C-8BB3-4872-AFAC-4101692B4265}"/>
              </a:ext>
            </a:extLst>
          </p:cNvPr>
          <p:cNvSpPr>
            <a:spLocks noGrp="1"/>
          </p:cNvSpPr>
          <p:nvPr>
            <p:ph type="title"/>
          </p:nvPr>
        </p:nvSpPr>
        <p:spPr>
          <a:xfrm>
            <a:off x="628650" y="-57150"/>
            <a:ext cx="7886700" cy="849313"/>
          </a:xfrm>
        </p:spPr>
        <p:txBody>
          <a:bodyPr/>
          <a:lstStyle/>
          <a:p>
            <a:r>
              <a:rPr lang="fi-FI"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EU:n turvallisuus- ja puolustusyhteistyön lisääminen</a:t>
            </a:r>
            <a:endPar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4515" name="Content Placeholder 2">
            <a:extLst>
              <a:ext uri="{FF2B5EF4-FFF2-40B4-BE49-F238E27FC236}">
                <a16:creationId xmlns:a16="http://schemas.microsoft.com/office/drawing/2014/main" id="{51023BED-1527-4873-B39E-0A4B52DCD49A}"/>
              </a:ext>
            </a:extLst>
          </p:cNvPr>
          <p:cNvSpPr>
            <a:spLocks noGrp="1"/>
          </p:cNvSpPr>
          <p:nvPr>
            <p:ph idx="1"/>
          </p:nvPr>
        </p:nvSpPr>
        <p:spPr>
          <a:xfrm>
            <a:off x="709613" y="1600200"/>
            <a:ext cx="7712075" cy="4773613"/>
          </a:xfrm>
        </p:spPr>
        <p:txBody>
          <a:bodyPr/>
          <a:lstStyle/>
          <a:p>
            <a:pPr marL="0" indent="0">
              <a:buFont typeface="Arial" panose="020B0604020202020204" pitchFamily="34" charset="0"/>
              <a:buNone/>
            </a:pPr>
            <a:r>
              <a:rPr lang="fi-FI" alt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EU:n </a:t>
            </a:r>
            <a:r>
              <a:rPr lang="fi-FI" altLang="en-US" sz="1600" dirty="0" err="1">
                <a:solidFill>
                  <a:srgbClr val="0070C0"/>
                </a:solidFill>
                <a:latin typeface="Verdana" panose="020B0604030504040204" pitchFamily="34" charset="0"/>
                <a:ea typeface="Verdana" panose="020B0604030504040204" pitchFamily="34" charset="0"/>
                <a:cs typeface="Verdana" panose="020B0604030504040204" pitchFamily="34" charset="0"/>
              </a:rPr>
              <a:t>ulko</a:t>
            </a:r>
            <a:r>
              <a:rPr lang="fi-FI" alt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ja turvallisuuspolitiikan painopisteet:</a:t>
            </a:r>
            <a:br>
              <a:rPr lang="fi-FI" alt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fi-FI" altLang="en-US" sz="1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0" indent="0"/>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kansainvälisen rauhan ja turvallisuuden edistäminen </a:t>
            </a:r>
            <a:r>
              <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a:t>
            </a:r>
          </a:p>
          <a:p>
            <a:pPr marL="0" indent="0"/>
            <a:r>
              <a:rPr lang="es-ES" altLang="en-US" sz="1200" dirty="0" err="1">
                <a:solidFill>
                  <a:srgbClr val="595959"/>
                </a:solidFill>
                <a:latin typeface="Verdana" panose="020B0604030504040204" pitchFamily="34" charset="0"/>
                <a:ea typeface="Verdana" panose="020B0604030504040204" pitchFamily="34" charset="0"/>
                <a:cs typeface="Verdana" panose="020B0604030504040204" pitchFamily="34" charset="0"/>
              </a:rPr>
              <a:t>kehitysyhteistyö</a:t>
            </a:r>
            <a:r>
              <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a:t>
            </a:r>
          </a:p>
          <a:p>
            <a:pPr marL="0" indent="0"/>
            <a:r>
              <a:rPr lang="es-ES" altLang="en-US" sz="1200" dirty="0" err="1">
                <a:solidFill>
                  <a:srgbClr val="595959"/>
                </a:solidFill>
                <a:latin typeface="Verdana" panose="020B0604030504040204" pitchFamily="34" charset="0"/>
                <a:ea typeface="Verdana" panose="020B0604030504040204" pitchFamily="34" charset="0"/>
                <a:cs typeface="Verdana" panose="020B0604030504040204" pitchFamily="34" charset="0"/>
              </a:rPr>
              <a:t>ihmisoikeudet</a:t>
            </a:r>
            <a:r>
              <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ja </a:t>
            </a:r>
            <a:r>
              <a:rPr lang="es-ES" altLang="en-US" sz="1200" dirty="0" err="1">
                <a:solidFill>
                  <a:srgbClr val="595959"/>
                </a:solidFill>
                <a:latin typeface="Verdana" panose="020B0604030504040204" pitchFamily="34" charset="0"/>
                <a:ea typeface="Verdana" panose="020B0604030504040204" pitchFamily="34" charset="0"/>
                <a:cs typeface="Verdana" panose="020B0604030504040204" pitchFamily="34" charset="0"/>
              </a:rPr>
              <a:t>oikeusvaltio</a:t>
            </a:r>
            <a:endPar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humanitaarisiin ja ilmastosta johtuviin hätätilanteisiin reagoiminen</a:t>
            </a:r>
            <a:r>
              <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a:t>
            </a:r>
            <a:endPar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endParaRPr lang="de-D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EU pyrkii diplomaattisten, poliittisten, taloudellisten, turvallisuuspoliittisten ja humanitaaristen välineiden avulla löytämään rauhanomaisen ratkaisun muun muassa Libyan, Syyrian ja Ukrainan konflikteihin. </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Vuoden 2017 joulukuussa 25 jäsenmaata sopi pysyvästä rakenteellisesta yhteistyöstä. Se on oikeudellisesti sitova kehys turvallisuus- ja puolustusyhteistyön tiivistämiseksi. </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Vuonna 2017 perustettiin Euroopan puolustusrahasto, josta tuetaan puolustustuotteiden ja </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-teknologioiden tutkimus- ja kehitysyhteistyötä. Rahastosta on määrä myöntää vuoteen 2020 mennessä 90 miljoonaa euroa tutkimukseen ja 500 miljoonaa euroa kehittämiseen. </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Euroopan parlamentti hyväksyi huhtikuussa 2019 suunnitelmat, joiden mukaan rahasto saa arviolta 13 miljardia euroa EU:n seuraavasta monivuotisesta talousarviosta (2021–2027) ja tutkimusyhteistyöhankkeet rahoitetaan pääasiassa avustuksilla.</a:t>
            </a: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altLang="en-US"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0F1C9AA8-666E-4984-9355-DE1071D92532}"/>
              </a:ext>
            </a:extLst>
          </p:cNvPr>
          <p:cNvSpPr>
            <a:spLocks noGrp="1"/>
          </p:cNvSpPr>
          <p:nvPr>
            <p:ph type="title"/>
          </p:nvPr>
        </p:nvSpPr>
        <p:spPr>
          <a:xfrm>
            <a:off x="630238" y="0"/>
            <a:ext cx="6884987" cy="723900"/>
          </a:xfrm>
        </p:spPr>
        <p:txBody>
          <a:bodyPr/>
          <a:lstStyle/>
          <a:p>
            <a:pPr eaLnBrk="1" hangingPunct="1"/>
            <a:r>
              <a:rPr lang="fi-FI"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EU on maailman suurin kehitysavun antaja</a:t>
            </a:r>
            <a:endParaRPr lang="nl-BE"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5539" name="TextBox 1">
            <a:extLst>
              <a:ext uri="{FF2B5EF4-FFF2-40B4-BE49-F238E27FC236}">
                <a16:creationId xmlns:a16="http://schemas.microsoft.com/office/drawing/2014/main" id="{DD7AA317-F63C-45A2-827B-77CECA8313FE}"/>
              </a:ext>
            </a:extLst>
          </p:cNvPr>
          <p:cNvSpPr txBox="1">
            <a:spLocks noChangeArrowheads="1"/>
          </p:cNvSpPr>
          <p:nvPr/>
        </p:nvSpPr>
        <p:spPr bwMode="auto">
          <a:xfrm>
            <a:off x="1300163" y="1336675"/>
            <a:ext cx="6542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fi-FI"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EU tukee kehitysmaita ja niiden taloudellisen ja yhteiskunnallisen vakauden rakentamista kehitysavulla ja -yhteistyöllä </a:t>
            </a:r>
            <a:endParaRPr lang="en-US"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ct val="0"/>
              </a:spcBef>
              <a:buFontTx/>
              <a:buNone/>
            </a:pPr>
            <a:endParaRPr lang="en-US" alt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65540" name="Picture 3">
            <a:extLst>
              <a:ext uri="{FF2B5EF4-FFF2-40B4-BE49-F238E27FC236}">
                <a16:creationId xmlns:a16="http://schemas.microsoft.com/office/drawing/2014/main" id="{62F024EA-6F42-476D-93C1-ABCFF87983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2330450"/>
            <a:ext cx="43561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4">
            <a:extLst>
              <a:ext uri="{FF2B5EF4-FFF2-40B4-BE49-F238E27FC236}">
                <a16:creationId xmlns:a16="http://schemas.microsoft.com/office/drawing/2014/main" id="{BDB84619-0F5C-4408-A684-5FF0273B4CC0}"/>
              </a:ext>
            </a:extLst>
          </p:cNvPr>
          <p:cNvSpPr txBox="1">
            <a:spLocks noChangeArrowheads="1"/>
          </p:cNvSpPr>
          <p:nvPr/>
        </p:nvSpPr>
        <p:spPr bwMode="auto">
          <a:xfrm>
            <a:off x="546100" y="2259013"/>
            <a:ext cx="335915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i-FI"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EU ja sen jäsenmaat antoivat vuonna 2018 julkista kehitysapua yli </a:t>
            </a:r>
            <a:br>
              <a:rPr lang="fi-FI"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fi-FI"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74,4 miljardia euroa ja olivat edelleen maailman suurin avunantaja.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Syyskuussa 2018 solmittiin Afrikan ja EU:n kestävien investointien allianssi, jonka avulla EU:n kumppanuus Afrikan kanssa on tarkoitus nostaa uudelle tasolle. </a:t>
            </a:r>
          </a:p>
          <a:p>
            <a:pPr algn="just">
              <a:lnSpc>
                <a:spcPct val="100000"/>
              </a:lnSpc>
              <a:spcBef>
                <a:spcPct val="0"/>
              </a:spcBef>
              <a:buFontTx/>
              <a:buNone/>
            </a:pPr>
            <a:endPar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Allianssilla tuetaan koulutusta ja osaamista, lisätään kaupankäyntiä ja houkutellaan investointeja talouden strategisille aloille, mikä puolestaan lisää työllisyyttä Afrikassa.</a:t>
            </a: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ACC4F9-7D7B-4E64-A042-7371932F39BB}"/>
              </a:ext>
            </a:extLst>
          </p:cNvPr>
          <p:cNvSpPr>
            <a:spLocks noGrp="1"/>
          </p:cNvSpPr>
          <p:nvPr>
            <p:ph type="title"/>
          </p:nvPr>
        </p:nvSpPr>
        <p:spPr>
          <a:xfrm>
            <a:off x="468313" y="46038"/>
            <a:ext cx="7427912" cy="574675"/>
          </a:xfrm>
        </p:spPr>
        <p:txBody>
          <a:bodyPr/>
          <a:lstStyle/>
          <a:p>
            <a:pPr eaLnBrk="1" hangingPunct="1"/>
            <a:r>
              <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Sukupuolten tasa-arvo</a:t>
            </a:r>
            <a:endParaRPr lang="en-US"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587" name="TextBox 3">
            <a:extLst>
              <a:ext uri="{FF2B5EF4-FFF2-40B4-BE49-F238E27FC236}">
                <a16:creationId xmlns:a16="http://schemas.microsoft.com/office/drawing/2014/main" id="{7866A87B-3C98-4E5C-9972-C0F3A23A221F}"/>
              </a:ext>
            </a:extLst>
          </p:cNvPr>
          <p:cNvSpPr txBox="1">
            <a:spLocks noChangeArrowheads="1"/>
          </p:cNvSpPr>
          <p:nvPr/>
        </p:nvSpPr>
        <p:spPr bwMode="auto">
          <a:xfrm>
            <a:off x="1209675" y="1150938"/>
            <a:ext cx="7486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fi-FI" altLang="en-US" sz="1600" dirty="0">
                <a:solidFill>
                  <a:srgbClr val="359AC2"/>
                </a:solidFill>
                <a:latin typeface="Verdana" panose="020B0604030504040204" pitchFamily="34" charset="0"/>
                <a:ea typeface="Verdana" panose="020B0604030504040204" pitchFamily="34" charset="0"/>
                <a:cs typeface="Verdana" panose="020B0604030504040204" pitchFamily="34" charset="0"/>
              </a:rPr>
              <a:t>Naisten ja miesten välinen tasa-arvo on yksi EU:n perusarvoista </a:t>
            </a:r>
            <a:endParaRPr lang="nl-BE" altLang="en-US" sz="16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7588" name="TextBox 2">
            <a:extLst>
              <a:ext uri="{FF2B5EF4-FFF2-40B4-BE49-F238E27FC236}">
                <a16:creationId xmlns:a16="http://schemas.microsoft.com/office/drawing/2014/main" id="{DC00AB85-2443-4F68-B2B0-1DB9BD3CB4B6}"/>
              </a:ext>
            </a:extLst>
          </p:cNvPr>
          <p:cNvSpPr txBox="1">
            <a:spLocks noChangeArrowheads="1"/>
          </p:cNvSpPr>
          <p:nvPr/>
        </p:nvSpPr>
        <p:spPr bwMode="auto">
          <a:xfrm>
            <a:off x="2047875" y="1725613"/>
            <a:ext cx="69215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EU:n tavoitteena on auttaa naisia saamaan haluamaansa työtä ja siitä saman palkan kuin miehet sekä sovittamaan työn ja muut elämänalueet paremmin yhteen:</a:t>
            </a:r>
            <a:br>
              <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fi-FI"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Työllisyys: </a:t>
            </a: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Työelämässä olevien naisten osuus kasvoi EU:ssa vuonna 2017 </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66,6 %:iin. Miehistä työelämässä oli lähes 80 %.</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fi-FI"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Samapalkkaisuus: </a:t>
            </a: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Naiset ansaitsevat EU:ssa keskimäärin 16 % vähemmän kuin miehet. EU esitteli marraskuussa 2017 toimintasuunnitelman naisten ja miesten välisen palkkakuilun poistamiseksi.</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fi-FI"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Rahoitus: </a:t>
            </a: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EU panostaa toimiin, joilla naisia autetaan työelämään muun muassa uudelleenkoulutuksella ja kompetensseja kehittämällä. Naisia myös autetaan palaamaan töihin urakatkoksen jälkeen tarjoamalla laadukkaita lastenhoitojärjestelyjä ja henkilökohtaista neuvontaa sekä lisäämällä työnantajien tietoa naisten haasteista.</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endPar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nSpc>
                <a:spcPct val="100000"/>
              </a:lnSpc>
              <a:spcBef>
                <a:spcPct val="0"/>
              </a:spcBef>
              <a:defRPr/>
            </a:pPr>
            <a:r>
              <a:rPr lang="fi-FI"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Talous: </a:t>
            </a: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Ero naisten ja miesten työllisyydessä maksaa EU:n taloudelle vuosittain </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370 miljardia euroa. Sukupuolten tasa-arvon parantaminen voisi luoda </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10,5 miljoonaa työpaikkaa vuoteen 2050 mennessä ja kasvattaa EU:n taloutta </a:t>
            </a:r>
            <a:b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1,95–3,15 biljoonalla eurolla.</a:t>
            </a:r>
          </a:p>
          <a:p>
            <a:pPr algn="just">
              <a:lnSpc>
                <a:spcPct val="100000"/>
              </a:lnSpc>
              <a:spcBef>
                <a:spcPct val="0"/>
              </a:spcBef>
              <a:buFontTx/>
              <a:buNone/>
              <a:defRPr/>
            </a:pPr>
            <a:endPar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defRPr/>
            </a:pP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Tärkeä prioriteetti on myös naisiin ja tyttöihin kohdistuvan väkivallan lopettaminen. </a:t>
            </a:r>
            <a:r>
              <a:rPr lang="fi-FI"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EU:n rahoittamassa Sano EI! -kampanjassa </a:t>
            </a:r>
            <a:r>
              <a:rPr lang="fi-FI"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niin miehiä kuin naisiakin rohkaistaan vastustamaan naisiin kohdistuvaa väkivaltaa.</a:t>
            </a:r>
            <a:endPar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defRPr/>
            </a:pPr>
            <a:endParaRPr lang="es-E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defRPr/>
            </a:pPr>
            <a:endParaRPr lang="en-GB" altLang="en-US" sz="1400" dirty="0">
              <a:solidFill>
                <a:srgbClr val="000000"/>
              </a:solidFill>
            </a:endParaRPr>
          </a:p>
        </p:txBody>
      </p:sp>
      <p:pic>
        <p:nvPicPr>
          <p:cNvPr id="67589" name="Picture 4">
            <a:extLst>
              <a:ext uri="{FF2B5EF4-FFF2-40B4-BE49-F238E27FC236}">
                <a16:creationId xmlns:a16="http://schemas.microsoft.com/office/drawing/2014/main" id="{0036142C-8CED-471F-AF4D-C787491A80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697163"/>
            <a:ext cx="2976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A60C7C1E-A564-490C-8BF1-56AB093B32DC}"/>
              </a:ext>
            </a:extLst>
          </p:cNvPr>
          <p:cNvSpPr>
            <a:spLocks noGrp="1" noChangeArrowheads="1"/>
          </p:cNvSpPr>
          <p:nvPr>
            <p:ph type="title"/>
          </p:nvPr>
        </p:nvSpPr>
        <p:spPr>
          <a:xfrm>
            <a:off x="457200" y="115888"/>
            <a:ext cx="7427913" cy="433387"/>
          </a:xfrm>
        </p:spPr>
        <p:txBody>
          <a:bodyPr/>
          <a:lstStyle/>
          <a:p>
            <a:pPr eaLnBrk="1" hangingPunct="1">
              <a:defRPr/>
            </a:pPr>
            <a:r>
              <a:rPr lang="en-GB" altLang="en-US" b="0" kern="1200" dirty="0" err="1"/>
              <a:t>Terveyden</a:t>
            </a:r>
            <a:r>
              <a:rPr lang="en-GB" altLang="en-US" b="0" kern="1200" dirty="0"/>
              <a:t> </a:t>
            </a:r>
            <a:r>
              <a:rPr lang="en-GB" altLang="en-US" b="0" kern="1200" dirty="0" err="1"/>
              <a:t>edistäminen</a:t>
            </a:r>
            <a:r>
              <a:rPr lang="en-GB" altLang="en-US" b="0" kern="1200" dirty="0"/>
              <a:t> ja </a:t>
            </a:r>
            <a:r>
              <a:rPr lang="en-GB" altLang="en-US" b="0" kern="1200" dirty="0" err="1"/>
              <a:t>ympäristönsuojelu</a:t>
            </a:r>
            <a:endParaRPr lang="en-US" altLang="en-US" b="0" kern="1200" dirty="0"/>
          </a:p>
        </p:txBody>
      </p:sp>
      <p:sp>
        <p:nvSpPr>
          <p:cNvPr id="2052" name="Rectangle 4">
            <a:extLst>
              <a:ext uri="{FF2B5EF4-FFF2-40B4-BE49-F238E27FC236}">
                <a16:creationId xmlns:a16="http://schemas.microsoft.com/office/drawing/2014/main" id="{40E85613-9152-49EE-9A3A-2D969BBE19A3}"/>
              </a:ext>
            </a:extLst>
          </p:cNvPr>
          <p:cNvSpPr>
            <a:spLocks noGrp="1" noChangeArrowheads="1"/>
          </p:cNvSpPr>
          <p:nvPr>
            <p:ph type="body" idx="1"/>
          </p:nvPr>
        </p:nvSpPr>
        <p:spPr>
          <a:xfrm>
            <a:off x="4870450" y="2298700"/>
            <a:ext cx="3779838" cy="3357563"/>
          </a:xfrm>
        </p:spPr>
        <p:txBody>
          <a:bodyPr/>
          <a:lstStyle/>
          <a:p>
            <a:pPr marL="0" indent="0" eaLnBrk="1" hangingPunct="1">
              <a:spcBef>
                <a:spcPct val="0"/>
              </a:spcBef>
              <a:buFontTx/>
              <a:buNone/>
              <a:defRPr/>
            </a:pPr>
            <a:r>
              <a:rPr lang="fi-FI" altLang="en-US" b="0" kern="1200" dirty="0">
                <a:solidFill>
                  <a:schemeClr val="tx1">
                    <a:lumMod val="65000"/>
                    <a:lumOff val="35000"/>
                  </a:schemeClr>
                </a:solidFill>
              </a:rPr>
              <a:t>EU:n toimien tuloksia:</a:t>
            </a:r>
          </a:p>
          <a:p>
            <a:pPr eaLnBrk="1" hangingPunct="1">
              <a:buFont typeface="Arial" panose="020B0604020202020204" pitchFamily="34" charset="0"/>
              <a:buChar char="•"/>
              <a:defRPr/>
            </a:pPr>
            <a:endParaRPr lang="en-GB" altLang="en-US" b="0" kern="1200" dirty="0">
              <a:solidFill>
                <a:schemeClr val="tx1">
                  <a:lumMod val="65000"/>
                  <a:lumOff val="35000"/>
                </a:schemeClr>
              </a:solidFill>
            </a:endParaRPr>
          </a:p>
          <a:p>
            <a:pPr eaLnBrk="1" hangingPunct="1">
              <a:buFont typeface="Arial" panose="020B0604020202020204" pitchFamily="34" charset="0"/>
              <a:buChar char="•"/>
              <a:defRPr/>
            </a:pPr>
            <a:r>
              <a:rPr lang="fi-FI" altLang="en-US" b="0" kern="1200" dirty="0">
                <a:solidFill>
                  <a:schemeClr val="tx1">
                    <a:lumMod val="65000"/>
                    <a:lumOff val="35000"/>
                  </a:schemeClr>
                </a:solidFill>
              </a:rPr>
              <a:t>puhtaammat uimavedet</a:t>
            </a:r>
          </a:p>
          <a:p>
            <a:pPr eaLnBrk="1" hangingPunct="1">
              <a:buFont typeface="Arial" panose="020B0604020202020204" pitchFamily="34" charset="0"/>
              <a:buChar char="•"/>
              <a:defRPr/>
            </a:pPr>
            <a:r>
              <a:rPr lang="fi-FI" altLang="en-US" b="0" kern="1200" dirty="0">
                <a:solidFill>
                  <a:schemeClr val="tx1">
                    <a:lumMod val="65000"/>
                    <a:lumOff val="35000"/>
                  </a:schemeClr>
                </a:solidFill>
              </a:rPr>
              <a:t>happosateiden väheneminen</a:t>
            </a:r>
          </a:p>
          <a:p>
            <a:pPr eaLnBrk="1" hangingPunct="1">
              <a:buFont typeface="Arial" panose="020B0604020202020204" pitchFamily="34" charset="0"/>
              <a:buChar char="•"/>
              <a:defRPr/>
            </a:pPr>
            <a:r>
              <a:rPr lang="fi-FI" altLang="en-US" b="0" kern="1200" dirty="0">
                <a:solidFill>
                  <a:schemeClr val="tx1">
                    <a:lumMod val="65000"/>
                    <a:lumOff val="35000"/>
                  </a:schemeClr>
                </a:solidFill>
              </a:rPr>
              <a:t>lyijytön bensiini</a:t>
            </a:r>
          </a:p>
          <a:p>
            <a:pPr eaLnBrk="1" hangingPunct="1">
              <a:buFont typeface="Arial" panose="020B0604020202020204" pitchFamily="34" charset="0"/>
              <a:buChar char="•"/>
              <a:defRPr/>
            </a:pPr>
            <a:r>
              <a:rPr lang="fi-FI" b="0" kern="1200" dirty="0">
                <a:solidFill>
                  <a:schemeClr val="tx1">
                    <a:lumMod val="65000"/>
                    <a:lumOff val="35000"/>
                  </a:schemeClr>
                </a:solidFill>
              </a:rPr>
              <a:t>käytöstä poistettujen sähkölaitteiden helppo ja turvallinen kierrätys</a:t>
            </a:r>
            <a:endParaRPr lang="fi-FI" altLang="en-US" b="0" kern="1200" dirty="0">
              <a:solidFill>
                <a:schemeClr val="tx1">
                  <a:lumMod val="65000"/>
                  <a:lumOff val="35000"/>
                </a:schemeClr>
              </a:solidFill>
            </a:endParaRPr>
          </a:p>
          <a:p>
            <a:pPr eaLnBrk="1" hangingPunct="1">
              <a:buFont typeface="Arial" panose="020B0604020202020204" pitchFamily="34" charset="0"/>
              <a:buChar char="•"/>
              <a:defRPr/>
            </a:pPr>
            <a:r>
              <a:rPr lang="fi-FI" altLang="en-US" b="0" kern="1200" dirty="0">
                <a:solidFill>
                  <a:schemeClr val="tx1">
                    <a:lumMod val="65000"/>
                    <a:lumOff val="35000"/>
                  </a:schemeClr>
                </a:solidFill>
              </a:rPr>
              <a:t>tiukat elintarviketurvallisuussäännökset maatilalta ruokapöytään</a:t>
            </a:r>
          </a:p>
          <a:p>
            <a:pPr eaLnBrk="1" hangingPunct="1">
              <a:buFont typeface="Arial" panose="020B0604020202020204" pitchFamily="34" charset="0"/>
              <a:buChar char="•"/>
              <a:defRPr/>
            </a:pPr>
            <a:r>
              <a:rPr lang="fi-FI" altLang="en-US" b="0" kern="1200" dirty="0">
                <a:solidFill>
                  <a:schemeClr val="tx1">
                    <a:lumMod val="65000"/>
                    <a:lumOff val="35000"/>
                  </a:schemeClr>
                </a:solidFill>
              </a:rPr>
              <a:t>luonnonmukaisempi ja laadukkaampi maatalous</a:t>
            </a:r>
          </a:p>
          <a:p>
            <a:pPr eaLnBrk="1" hangingPunct="1">
              <a:buFont typeface="Arial" panose="020B0604020202020204" pitchFamily="34" charset="0"/>
              <a:buChar char="•"/>
              <a:defRPr/>
            </a:pPr>
            <a:r>
              <a:rPr lang="fi-FI" altLang="en-US" b="0" kern="1200" dirty="0">
                <a:solidFill>
                  <a:schemeClr val="tx1">
                    <a:lumMod val="65000"/>
                    <a:lumOff val="35000"/>
                  </a:schemeClr>
                </a:solidFill>
              </a:rPr>
              <a:t>tehokkaammat terveysvaroitukset savukepakkauksissa</a:t>
            </a:r>
          </a:p>
          <a:p>
            <a:pPr eaLnBrk="1" hangingPunct="1">
              <a:buFont typeface="Arial" panose="020B0604020202020204" pitchFamily="34" charset="0"/>
              <a:buChar char="•"/>
              <a:defRPr/>
            </a:pPr>
            <a:r>
              <a:rPr lang="fi-FI" altLang="en-US" b="0" kern="1200" dirty="0">
                <a:solidFill>
                  <a:schemeClr val="tx1">
                    <a:lumMod val="65000"/>
                    <a:lumOff val="35000"/>
                  </a:schemeClr>
                </a:solidFill>
              </a:rPr>
              <a:t>kemikaalien rekisteröinti- ja arviointijärjestelmä (REACH)</a:t>
            </a:r>
          </a:p>
        </p:txBody>
      </p:sp>
      <p:sp>
        <p:nvSpPr>
          <p:cNvPr id="69636" name="Rectangle 4">
            <a:extLst>
              <a:ext uri="{FF2B5EF4-FFF2-40B4-BE49-F238E27FC236}">
                <a16:creationId xmlns:a16="http://schemas.microsoft.com/office/drawing/2014/main" id="{1F32E409-5437-4ACF-98D2-F1C5781ECD3E}"/>
              </a:ext>
            </a:extLst>
          </p:cNvPr>
          <p:cNvSpPr txBox="1">
            <a:spLocks noChangeArrowheads="1"/>
          </p:cNvSpPr>
          <p:nvPr/>
        </p:nvSpPr>
        <p:spPr bwMode="auto">
          <a:xfrm>
            <a:off x="882650" y="1644650"/>
            <a:ext cx="73326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fi-FI" altLang="en-US" sz="1800" b="0">
                <a:solidFill>
                  <a:srgbClr val="359AC2"/>
                </a:solidFill>
              </a:rPr>
              <a:t>Saasteet eivät tunne rajoja – tarvitaan yhteisiä toimia</a:t>
            </a:r>
          </a:p>
        </p:txBody>
      </p:sp>
      <p:pic>
        <p:nvPicPr>
          <p:cNvPr id="69637" name="Picture 1">
            <a:extLst>
              <a:ext uri="{FF2B5EF4-FFF2-40B4-BE49-F238E27FC236}">
                <a16:creationId xmlns:a16="http://schemas.microsoft.com/office/drawing/2014/main" id="{3D569B19-DFEF-4C79-9D95-5E75232B9E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506663"/>
            <a:ext cx="40862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682" name="Picture 3">
            <a:extLst>
              <a:ext uri="{FF2B5EF4-FFF2-40B4-BE49-F238E27FC236}">
                <a16:creationId xmlns:a16="http://schemas.microsoft.com/office/drawing/2014/main" id="{9F307095-351A-4634-9079-A9CC77186F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619625"/>
            <a:ext cx="782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a:extLst>
              <a:ext uri="{FF2B5EF4-FFF2-40B4-BE49-F238E27FC236}">
                <a16:creationId xmlns:a16="http://schemas.microsoft.com/office/drawing/2014/main" id="{8ED0DD65-ACFA-4344-93F2-97C3116F9327}"/>
              </a:ext>
            </a:extLst>
          </p:cNvPr>
          <p:cNvSpPr>
            <a:spLocks noGrp="1"/>
          </p:cNvSpPr>
          <p:nvPr>
            <p:ph type="title"/>
          </p:nvPr>
        </p:nvSpPr>
        <p:spPr>
          <a:xfrm>
            <a:off x="457200" y="115888"/>
            <a:ext cx="7427913" cy="504825"/>
          </a:xfrm>
        </p:spPr>
        <p:txBody>
          <a:bodyPr/>
          <a:lstStyle/>
          <a:p>
            <a:pPr>
              <a:defRPr/>
            </a:pPr>
            <a:r>
              <a:rPr lang="en-US" altLang="en-US" b="0" kern="1200" dirty="0" err="1">
                <a:ea typeface="Verdana" panose="020B0604030504040204" pitchFamily="34" charset="0"/>
                <a:cs typeface="Verdana" panose="020B0604030504040204" pitchFamily="34" charset="0"/>
              </a:rPr>
              <a:t>Kuluttajien</a:t>
            </a:r>
            <a:r>
              <a:rPr lang="en-US" altLang="en-US" b="0" kern="1200" dirty="0">
                <a:ea typeface="Verdana" panose="020B0604030504040204" pitchFamily="34" charset="0"/>
                <a:cs typeface="Verdana" panose="020B0604030504040204" pitchFamily="34" charset="0"/>
              </a:rPr>
              <a:t> </a:t>
            </a:r>
            <a:r>
              <a:rPr lang="en-US" altLang="en-US" b="0" kern="1200" dirty="0" err="1">
                <a:ea typeface="Verdana" panose="020B0604030504040204" pitchFamily="34" charset="0"/>
                <a:cs typeface="Verdana" panose="020B0604030504040204" pitchFamily="34" charset="0"/>
              </a:rPr>
              <a:t>oikeuksien</a:t>
            </a:r>
            <a:r>
              <a:rPr lang="en-US" altLang="en-US" b="0" kern="1200" dirty="0">
                <a:ea typeface="Verdana" panose="020B0604030504040204" pitchFamily="34" charset="0"/>
                <a:cs typeface="Verdana" panose="020B0604030504040204" pitchFamily="34" charset="0"/>
              </a:rPr>
              <a:t> </a:t>
            </a:r>
            <a:r>
              <a:rPr lang="en-US" altLang="en-US" b="0" kern="1200" dirty="0" err="1">
                <a:ea typeface="Verdana" panose="020B0604030504040204" pitchFamily="34" charset="0"/>
                <a:cs typeface="Verdana" panose="020B0604030504040204" pitchFamily="34" charset="0"/>
              </a:rPr>
              <a:t>turvaaminen</a:t>
            </a:r>
            <a:r>
              <a:rPr lang="en-US" altLang="en-US" b="0" kern="1200" dirty="0">
                <a:ea typeface="Verdana" panose="020B0604030504040204" pitchFamily="34" charset="0"/>
                <a:cs typeface="Verdana" panose="020B0604030504040204" pitchFamily="34" charset="0"/>
              </a:rPr>
              <a:t> </a:t>
            </a:r>
          </a:p>
        </p:txBody>
      </p:sp>
      <p:sp>
        <p:nvSpPr>
          <p:cNvPr id="71684" name="Rectangle 1">
            <a:extLst>
              <a:ext uri="{FF2B5EF4-FFF2-40B4-BE49-F238E27FC236}">
                <a16:creationId xmlns:a16="http://schemas.microsoft.com/office/drawing/2014/main" id="{4AB2B950-BF20-4E6D-BCB6-9C81B39DE92E}"/>
              </a:ext>
            </a:extLst>
          </p:cNvPr>
          <p:cNvSpPr>
            <a:spLocks noChangeArrowheads="1"/>
          </p:cNvSpPr>
          <p:nvPr/>
        </p:nvSpPr>
        <p:spPr bwMode="auto">
          <a:xfrm>
            <a:off x="2159000" y="2093913"/>
            <a:ext cx="6064250" cy="227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1000"/>
              </a:spcAft>
            </a:pPr>
            <a:r>
              <a:rPr lang="en-GB" altLang="en-US" sz="1600" b="0" dirty="0" err="1">
                <a:solidFill>
                  <a:srgbClr val="595959"/>
                </a:solidFill>
              </a:rPr>
              <a:t>Selkeät</a:t>
            </a:r>
            <a:r>
              <a:rPr lang="en-GB" altLang="en-US" sz="1600" b="0" dirty="0">
                <a:solidFill>
                  <a:srgbClr val="595959"/>
                </a:solidFill>
              </a:rPr>
              <a:t> </a:t>
            </a:r>
            <a:r>
              <a:rPr lang="en-GB" altLang="en-US" sz="1600" b="0" dirty="0" err="1">
                <a:solidFill>
                  <a:srgbClr val="595959"/>
                </a:solidFill>
              </a:rPr>
              <a:t>merkinnät</a:t>
            </a:r>
            <a:endParaRPr lang="en-GB" altLang="en-US" sz="1600" b="0" dirty="0">
              <a:solidFill>
                <a:srgbClr val="595959"/>
              </a:solidFill>
            </a:endParaRPr>
          </a:p>
          <a:p>
            <a:pPr>
              <a:spcAft>
                <a:spcPts val="1000"/>
              </a:spcAft>
            </a:pPr>
            <a:r>
              <a:rPr lang="en-GB" altLang="en-US" sz="1600" b="0" dirty="0" err="1">
                <a:solidFill>
                  <a:srgbClr val="595959"/>
                </a:solidFill>
              </a:rPr>
              <a:t>Terveys</a:t>
            </a:r>
            <a:r>
              <a:rPr lang="en-GB" altLang="en-US" sz="1600" b="0" dirty="0">
                <a:solidFill>
                  <a:srgbClr val="595959"/>
                </a:solidFill>
              </a:rPr>
              <a:t>- </a:t>
            </a:r>
            <a:r>
              <a:rPr lang="en-GB" altLang="en-US" sz="1600" b="0" dirty="0" err="1">
                <a:solidFill>
                  <a:srgbClr val="595959"/>
                </a:solidFill>
              </a:rPr>
              <a:t>ja</a:t>
            </a:r>
            <a:r>
              <a:rPr lang="en-GB" altLang="en-US" sz="1600" b="0" dirty="0">
                <a:solidFill>
                  <a:srgbClr val="595959"/>
                </a:solidFill>
              </a:rPr>
              <a:t> </a:t>
            </a:r>
            <a:r>
              <a:rPr lang="en-GB" altLang="en-US" sz="1600" b="0" dirty="0" err="1">
                <a:solidFill>
                  <a:srgbClr val="595959"/>
                </a:solidFill>
              </a:rPr>
              <a:t>turvallisuusstandardit</a:t>
            </a:r>
            <a:endParaRPr lang="en-GB" altLang="en-US" sz="1600" b="0" dirty="0">
              <a:solidFill>
                <a:srgbClr val="595959"/>
              </a:solidFill>
            </a:endParaRPr>
          </a:p>
          <a:p>
            <a:pPr>
              <a:spcAft>
                <a:spcPts val="1000"/>
              </a:spcAft>
            </a:pPr>
            <a:r>
              <a:rPr lang="fi-FI" altLang="en-US" sz="1600" b="0" dirty="0">
                <a:solidFill>
                  <a:srgbClr val="595959"/>
                </a:solidFill>
              </a:rPr>
              <a:t>Kohtuuttomien sopimusehtojen kielto</a:t>
            </a:r>
          </a:p>
          <a:p>
            <a:pPr>
              <a:spcAft>
                <a:spcPts val="1000"/>
              </a:spcAft>
            </a:pPr>
            <a:r>
              <a:rPr lang="fi-FI" altLang="en-US" sz="1600" b="0" dirty="0">
                <a:solidFill>
                  <a:srgbClr val="595959"/>
                </a:solidFill>
              </a:rPr>
              <a:t>Matkustajan oikeudet, kuten hyvitys pitkistä viivästyksistä </a:t>
            </a:r>
          </a:p>
          <a:p>
            <a:pPr>
              <a:spcAft>
                <a:spcPts val="1000"/>
              </a:spcAft>
            </a:pPr>
            <a:r>
              <a:rPr lang="en-GB" altLang="en-US" sz="1600" b="0" dirty="0" err="1">
                <a:solidFill>
                  <a:srgbClr val="595959"/>
                </a:solidFill>
              </a:rPr>
              <a:t>Apua</a:t>
            </a:r>
            <a:r>
              <a:rPr lang="en-GB" altLang="en-US" sz="1600" b="0" dirty="0">
                <a:solidFill>
                  <a:srgbClr val="595959"/>
                </a:solidFill>
              </a:rPr>
              <a:t> </a:t>
            </a:r>
            <a:r>
              <a:rPr lang="en-GB" altLang="en-US" sz="1600" b="0" dirty="0" err="1">
                <a:solidFill>
                  <a:srgbClr val="595959"/>
                </a:solidFill>
              </a:rPr>
              <a:t>ongelmien</a:t>
            </a:r>
            <a:r>
              <a:rPr lang="en-GB" altLang="en-US" sz="1600" b="0" dirty="0">
                <a:solidFill>
                  <a:srgbClr val="595959"/>
                </a:solidFill>
              </a:rPr>
              <a:t> </a:t>
            </a:r>
            <a:r>
              <a:rPr lang="en-GB" altLang="en-US" sz="1600" b="0" dirty="0" err="1">
                <a:solidFill>
                  <a:srgbClr val="595959"/>
                </a:solidFill>
              </a:rPr>
              <a:t>ratkaisemiseen</a:t>
            </a:r>
            <a:r>
              <a:rPr lang="en-GB" altLang="en-US" sz="1600" b="0" dirty="0">
                <a:solidFill>
                  <a:srgbClr val="595959"/>
                </a:solidFill>
              </a:rPr>
              <a:t> </a:t>
            </a:r>
          </a:p>
        </p:txBody>
      </p:sp>
      <p:sp>
        <p:nvSpPr>
          <p:cNvPr id="71685" name="TextBox 1">
            <a:extLst>
              <a:ext uri="{FF2B5EF4-FFF2-40B4-BE49-F238E27FC236}">
                <a16:creationId xmlns:a16="http://schemas.microsoft.com/office/drawing/2014/main" id="{C2761159-CFA5-4BE2-873E-EF763CA96C13}"/>
              </a:ext>
            </a:extLst>
          </p:cNvPr>
          <p:cNvSpPr txBox="1">
            <a:spLocks noChangeArrowheads="1"/>
          </p:cNvSpPr>
          <p:nvPr/>
        </p:nvSpPr>
        <p:spPr bwMode="auto">
          <a:xfrm>
            <a:off x="1614488" y="1017588"/>
            <a:ext cx="6872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500"/>
              </a:spcAft>
              <a:buFontTx/>
              <a:buNone/>
            </a:pPr>
            <a:r>
              <a:rPr lang="fi-FI" altLang="en-US" sz="1800" b="0">
                <a:solidFill>
                  <a:srgbClr val="359AC2"/>
                </a:solidFill>
                <a:ea typeface="Verdana" panose="020B0604030504040204" pitchFamily="34" charset="0"/>
                <a:cs typeface="Verdana" panose="020B0604030504040204" pitchFamily="34" charset="0"/>
              </a:rPr>
              <a:t>Kuluttajana saat suojaa peruslainsäädännön nojalla kaikkialla EU:ssa, myös silloin kun matkustat tai teet verkko-ostoksia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421B98E-85C2-484A-9E8B-414900C84502}"/>
              </a:ext>
            </a:extLst>
          </p:cNvPr>
          <p:cNvSpPr txBox="1">
            <a:spLocks noChangeArrowheads="1"/>
          </p:cNvSpPr>
          <p:nvPr/>
        </p:nvSpPr>
        <p:spPr bwMode="auto">
          <a:xfrm>
            <a:off x="628650" y="173038"/>
            <a:ext cx="78867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Kolme</a:t>
            </a:r>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keskeistä</a:t>
            </a:r>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EU:n</a:t>
            </a:r>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toimielintä</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3">
            <a:extLst>
              <a:ext uri="{FF2B5EF4-FFF2-40B4-BE49-F238E27FC236}">
                <a16:creationId xmlns:a16="http://schemas.microsoft.com/office/drawing/2014/main" id="{ED35E31B-145E-4C4F-A493-02BC141C89AE}"/>
              </a:ext>
            </a:extLst>
          </p:cNvPr>
          <p:cNvSpPr txBox="1">
            <a:spLocks/>
          </p:cNvSpPr>
          <p:nvPr/>
        </p:nvSpPr>
        <p:spPr>
          <a:xfrm>
            <a:off x="3525838" y="1363663"/>
            <a:ext cx="4298950" cy="11842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1400" b="1" dirty="0" err="1">
                <a:solidFill>
                  <a:schemeClr val="tx1">
                    <a:lumMod val="65000"/>
                    <a:lumOff val="35000"/>
                  </a:schemeClr>
                </a:solidFill>
                <a:latin typeface="Verdana" panose="020B0604030504040204" pitchFamily="34" charset="0"/>
              </a:rPr>
              <a:t>Euroopan</a:t>
            </a: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parlamentti</a:t>
            </a:r>
            <a:endParaRPr lang="en-US" sz="1400" b="1" dirty="0">
              <a:solidFill>
                <a:schemeClr val="tx1">
                  <a:lumMod val="65000"/>
                  <a:lumOff val="35000"/>
                </a:schemeClr>
              </a:solidFill>
              <a:latin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kansalaisten</a:t>
            </a: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ääni</a:t>
            </a:r>
            <a:endParaRPr lang="en-US" sz="1400" b="1" dirty="0">
              <a:solidFill>
                <a:schemeClr val="tx1">
                  <a:lumMod val="65000"/>
                  <a:lumOff val="35000"/>
                </a:schemeClr>
              </a:solidFill>
              <a:latin typeface="Verdana" panose="020B0604030504040204" pitchFamily="34" charset="0"/>
            </a:endParaRP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David </a:t>
            </a:r>
            <a:r>
              <a:rPr lang="en-US" sz="1400" dirty="0" err="1">
                <a:solidFill>
                  <a:schemeClr val="tx1">
                    <a:lumMod val="65000"/>
                    <a:lumOff val="35000"/>
                  </a:schemeClr>
                </a:solidFill>
                <a:latin typeface="Verdana" panose="020B0604030504040204" pitchFamily="34" charset="0"/>
              </a:rPr>
              <a:t>Sassoli</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Euroopan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parlamentin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puhemies</a:t>
            </a:r>
            <a:endParaRPr lang="nl-BE" sz="1400" dirty="0">
              <a:solidFill>
                <a:schemeClr val="tx1">
                  <a:lumMod val="65000"/>
                  <a:lumOff val="35000"/>
                </a:schemeClr>
              </a:solidFill>
              <a:latin typeface="Verdana" panose="020B0604030504040204" pitchFamily="34" charset="0"/>
            </a:endParaRPr>
          </a:p>
        </p:txBody>
      </p:sp>
      <p:sp>
        <p:nvSpPr>
          <p:cNvPr id="4" name="Content Placeholder 3">
            <a:extLst>
              <a:ext uri="{FF2B5EF4-FFF2-40B4-BE49-F238E27FC236}">
                <a16:creationId xmlns:a16="http://schemas.microsoft.com/office/drawing/2014/main" id="{48F9ECC2-E5E6-234A-97DB-E096ADADC069}"/>
              </a:ext>
            </a:extLst>
          </p:cNvPr>
          <p:cNvSpPr txBox="1">
            <a:spLocks/>
          </p:cNvSpPr>
          <p:nvPr/>
        </p:nvSpPr>
        <p:spPr>
          <a:xfrm>
            <a:off x="3525838" y="3005138"/>
            <a:ext cx="4411662" cy="1300162"/>
          </a:xfrm>
          <a:prstGeom prst="rect">
            <a:avLst/>
          </a:prstGeom>
        </p:spPr>
        <p:txBody>
          <a:bodyPr>
            <a:normAutofit lnSpcReduction="100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fi-FI" sz="1400" b="1" dirty="0">
                <a:solidFill>
                  <a:schemeClr val="tx1">
                    <a:lumMod val="65000"/>
                    <a:lumOff val="35000"/>
                  </a:schemeClr>
                </a:solidFill>
                <a:latin typeface="Verdana" panose="020B0604030504040204" pitchFamily="34" charset="0"/>
              </a:rPr>
              <a:t>Eurooppa-neuvosto ja Euroopan unionin neuvosto</a:t>
            </a:r>
          </a:p>
          <a:p>
            <a:pPr marL="0" indent="0" eaLnBrk="1" fontAlgn="auto" hangingPunct="1">
              <a:lnSpc>
                <a:spcPct val="100000"/>
              </a:lnSpc>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jäsenvaltioiden</a:t>
            </a: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ääni</a:t>
            </a:r>
            <a:endParaRPr lang="en-US" sz="1400" b="1" dirty="0">
              <a:solidFill>
                <a:schemeClr val="tx1">
                  <a:lumMod val="65000"/>
                  <a:lumOff val="35000"/>
                </a:schemeClr>
              </a:solidFill>
              <a:latin typeface="Verdana" panose="020B0604030504040204" pitchFamily="34" charset="0"/>
            </a:endParaRP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Charles Michel, </a:t>
            </a:r>
            <a:r>
              <a:rPr lang="en-US" sz="1400" dirty="0" err="1">
                <a:solidFill>
                  <a:schemeClr val="tx1">
                    <a:lumMod val="65000"/>
                    <a:lumOff val="35000"/>
                  </a:schemeClr>
                </a:solidFill>
                <a:latin typeface="Verdana" panose="020B0604030504040204" pitchFamily="34" charset="0"/>
              </a:rPr>
              <a:t>Eurooppa-neuvoston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puheenjohtaja</a:t>
            </a:r>
            <a:endParaRPr lang="en-US" sz="1400" dirty="0">
              <a:solidFill>
                <a:schemeClr val="tx1">
                  <a:lumMod val="65000"/>
                  <a:lumOff val="35000"/>
                </a:schemeClr>
              </a:solidFill>
              <a:latin typeface="Verdana" panose="020B0604030504040204" pitchFamily="34" charset="0"/>
            </a:endParaRPr>
          </a:p>
        </p:txBody>
      </p:sp>
      <p:sp>
        <p:nvSpPr>
          <p:cNvPr id="5" name="Content Placeholder 3">
            <a:extLst>
              <a:ext uri="{FF2B5EF4-FFF2-40B4-BE49-F238E27FC236}">
                <a16:creationId xmlns:a16="http://schemas.microsoft.com/office/drawing/2014/main" id="{2C52169A-EC1B-1C4F-9EF9-905A11CA0807}"/>
              </a:ext>
            </a:extLst>
          </p:cNvPr>
          <p:cNvSpPr txBox="1">
            <a:spLocks/>
          </p:cNvSpPr>
          <p:nvPr/>
        </p:nvSpPr>
        <p:spPr>
          <a:xfrm>
            <a:off x="3554413" y="4808538"/>
            <a:ext cx="4702175" cy="13509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err="1">
                <a:solidFill>
                  <a:schemeClr val="tx1">
                    <a:lumMod val="65000"/>
                    <a:lumOff val="35000"/>
                  </a:schemeClr>
                </a:solidFill>
                <a:latin typeface="Verdana" panose="020B0604030504040204" pitchFamily="34" charset="0"/>
              </a:rPr>
              <a:t>Euroopan</a:t>
            </a:r>
            <a:r>
              <a:rPr lang="en-GB" sz="1400" b="1" dirty="0">
                <a:solidFill>
                  <a:schemeClr val="tx1">
                    <a:lumMod val="65000"/>
                    <a:lumOff val="35000"/>
                  </a:schemeClr>
                </a:solidFill>
                <a:latin typeface="Verdana" panose="020B0604030504040204" pitchFamily="34" charset="0"/>
              </a:rPr>
              <a:t> </a:t>
            </a:r>
            <a:r>
              <a:rPr lang="en-GB" sz="1400" b="1" dirty="0" err="1">
                <a:solidFill>
                  <a:schemeClr val="tx1">
                    <a:lumMod val="65000"/>
                    <a:lumOff val="35000"/>
                  </a:schemeClr>
                </a:solidFill>
                <a:latin typeface="Verdana" panose="020B0604030504040204" pitchFamily="34" charset="0"/>
              </a:rPr>
              <a:t>komissio</a:t>
            </a:r>
            <a:endParaRPr lang="en-GB" sz="1400" b="1" dirty="0">
              <a:solidFill>
                <a:schemeClr val="tx1">
                  <a:lumMod val="65000"/>
                  <a:lumOff val="35000"/>
                </a:schemeClr>
              </a:solidFill>
              <a:latin typeface="Verdana" panose="020B0604030504040204" pitchFamily="34" charset="0"/>
            </a:endParaRPr>
          </a:p>
          <a:p>
            <a:pPr marL="0" indent="0" eaLnBrk="1" fontAlgn="auto" hangingPunct="1">
              <a:lnSpc>
                <a:spcPct val="100000"/>
              </a:lnSpc>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yhteisen</a:t>
            </a: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edun</a:t>
            </a:r>
            <a:r>
              <a:rPr lang="en-US" sz="1400" b="1" dirty="0">
                <a:solidFill>
                  <a:schemeClr val="tx1">
                    <a:lumMod val="65000"/>
                    <a:lumOff val="35000"/>
                  </a:schemeClr>
                </a:solidFill>
                <a:latin typeface="Verdana" panose="020B0604030504040204" pitchFamily="34" charset="0"/>
              </a:rPr>
              <a:t> </a:t>
            </a:r>
            <a:r>
              <a:rPr lang="en-US" sz="1400" b="1" dirty="0" err="1">
                <a:solidFill>
                  <a:schemeClr val="tx1">
                    <a:lumMod val="65000"/>
                    <a:lumOff val="35000"/>
                  </a:schemeClr>
                </a:solidFill>
                <a:latin typeface="Verdana" panose="020B0604030504040204" pitchFamily="34" charset="0"/>
              </a:rPr>
              <a:t>ajaja</a:t>
            </a:r>
            <a:endParaRPr lang="en-US" sz="1400" b="1" dirty="0">
              <a:solidFill>
                <a:schemeClr val="tx1">
                  <a:lumMod val="65000"/>
                  <a:lumOff val="35000"/>
                </a:schemeClr>
              </a:solidFill>
              <a:latin typeface="Verdana" panose="020B0604030504040204" pitchFamily="34" charset="0"/>
            </a:endParaRP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Ursula von der </a:t>
            </a:r>
            <a:r>
              <a:rPr lang="en-US" sz="1400" dirty="0" err="1">
                <a:solidFill>
                  <a:schemeClr val="tx1">
                    <a:lumMod val="65000"/>
                    <a:lumOff val="35000"/>
                  </a:schemeClr>
                </a:solidFill>
                <a:latin typeface="Verdana" panose="020B0604030504040204" pitchFamily="34" charset="0"/>
              </a:rPr>
              <a:t>Leyen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Euroopan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komission</a:t>
            </a:r>
            <a:r>
              <a:rPr lang="en-US" sz="1400" dirty="0">
                <a:solidFill>
                  <a:schemeClr val="tx1">
                    <a:lumMod val="65000"/>
                    <a:lumOff val="35000"/>
                  </a:schemeClr>
                </a:solidFill>
                <a:latin typeface="Verdana" panose="020B0604030504040204" pitchFamily="34" charset="0"/>
              </a:rPr>
              <a:t> </a:t>
            </a:r>
            <a:r>
              <a:rPr lang="en-US" sz="1400" dirty="0" err="1">
                <a:solidFill>
                  <a:schemeClr val="tx1">
                    <a:lumMod val="65000"/>
                    <a:lumOff val="35000"/>
                  </a:schemeClr>
                </a:solidFill>
                <a:latin typeface="Verdana" panose="020B0604030504040204" pitchFamily="34" charset="0"/>
              </a:rPr>
              <a:t>puheenjohtaja</a:t>
            </a:r>
            <a:endParaRPr lang="nl-BE" sz="1400" dirty="0">
              <a:solidFill>
                <a:schemeClr val="tx1">
                  <a:lumMod val="65000"/>
                  <a:lumOff val="35000"/>
                </a:schemeClr>
              </a:solidFill>
              <a:latin typeface="Verdana" panose="020B0604030504040204" pitchFamily="34" charset="0"/>
            </a:endParaRPr>
          </a:p>
        </p:txBody>
      </p:sp>
      <p:pic>
        <p:nvPicPr>
          <p:cNvPr id="73734" name="Picture 5">
            <a:extLst>
              <a:ext uri="{FF2B5EF4-FFF2-40B4-BE49-F238E27FC236}">
                <a16:creationId xmlns:a16="http://schemas.microsoft.com/office/drawing/2014/main" id="{907CC8F6-350A-405C-A341-93E0FB033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1135063"/>
            <a:ext cx="13477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6">
            <a:extLst>
              <a:ext uri="{FF2B5EF4-FFF2-40B4-BE49-F238E27FC236}">
                <a16:creationId xmlns:a16="http://schemas.microsoft.com/office/drawing/2014/main" id="{B9E9F6A7-099F-44C5-BA83-CBF2593E2F8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l="42754" t="365" r="-2" b="-2"/>
          <a:stretch>
            <a:fillRect/>
          </a:stretch>
        </p:blipFill>
        <p:spPr bwMode="auto">
          <a:xfrm>
            <a:off x="1906588" y="3046413"/>
            <a:ext cx="13827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
            <a:extLst>
              <a:ext uri="{FF2B5EF4-FFF2-40B4-BE49-F238E27FC236}">
                <a16:creationId xmlns:a16="http://schemas.microsoft.com/office/drawing/2014/main" id="{85E087C8-014C-4D1E-AF83-46FC2A33569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06588" y="4772025"/>
            <a:ext cx="13827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6739FF-F02B-48CE-B164-643AFA0FC58B}"/>
              </a:ext>
            </a:extLst>
          </p:cNvPr>
          <p:cNvSpPr>
            <a:spLocks noGrp="1" noChangeArrowheads="1"/>
          </p:cNvSpPr>
          <p:nvPr>
            <p:ph type="title"/>
          </p:nvPr>
        </p:nvSpPr>
        <p:spPr>
          <a:xfrm>
            <a:off x="250825" y="44450"/>
            <a:ext cx="7634288" cy="576263"/>
          </a:xfrm>
        </p:spPr>
        <p:txBody>
          <a:bodyPr/>
          <a:lstStyle/>
          <a:p>
            <a:pPr eaLnBrk="1" hangingPunct="1"/>
            <a:r>
              <a:rPr lang="en-GB" altLang="nl-BE" b="0"/>
              <a:t>EU:n symbolit</a:t>
            </a:r>
            <a:endParaRPr lang="en-US" altLang="nl-BE" b="0"/>
          </a:p>
        </p:txBody>
      </p:sp>
      <p:pic>
        <p:nvPicPr>
          <p:cNvPr id="23555" name="Picture 1">
            <a:extLst>
              <a:ext uri="{FF2B5EF4-FFF2-40B4-BE49-F238E27FC236}">
                <a16:creationId xmlns:a16="http://schemas.microsoft.com/office/drawing/2014/main" id="{39B04769-EA05-4BB6-BBCD-23F6DC5BE8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8FC1E567-6E57-4760-AC9F-30B49FE113CB}"/>
              </a:ext>
            </a:extLst>
          </p:cNvPr>
          <p:cNvSpPr txBox="1">
            <a:spLocks noChangeArrowheads="1"/>
          </p:cNvSpPr>
          <p:nvPr/>
        </p:nvSpPr>
        <p:spPr bwMode="auto">
          <a:xfrm>
            <a:off x="4870450" y="6310313"/>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Euroopan lippu</a:t>
            </a:r>
          </a:p>
        </p:txBody>
      </p:sp>
      <p:sp>
        <p:nvSpPr>
          <p:cNvPr id="23557" name="TextBox 5">
            <a:extLst>
              <a:ext uri="{FF2B5EF4-FFF2-40B4-BE49-F238E27FC236}">
                <a16:creationId xmlns:a16="http://schemas.microsoft.com/office/drawing/2014/main" id="{179C95B1-12FA-409C-8ADF-1A1D88A6F7BA}"/>
              </a:ext>
            </a:extLst>
          </p:cNvPr>
          <p:cNvSpPr txBox="1">
            <a:spLocks noChangeArrowheads="1"/>
          </p:cNvSpPr>
          <p:nvPr/>
        </p:nvSpPr>
        <p:spPr bwMode="auto">
          <a:xfrm>
            <a:off x="7415213" y="3730625"/>
            <a:ext cx="1477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Euroopan hymni</a:t>
            </a:r>
          </a:p>
        </p:txBody>
      </p:sp>
      <p:sp>
        <p:nvSpPr>
          <p:cNvPr id="23558" name="TextBox 11">
            <a:extLst>
              <a:ext uri="{FF2B5EF4-FFF2-40B4-BE49-F238E27FC236}">
                <a16:creationId xmlns:a16="http://schemas.microsoft.com/office/drawing/2014/main" id="{224B7BC2-C0F3-4566-B990-FE31928EBDD9}"/>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fr-BE" altLang="en-US" sz="1100">
                <a:solidFill>
                  <a:srgbClr val="595959"/>
                </a:solidFill>
              </a:rPr>
              <a:t>Euro</a:t>
            </a:r>
            <a:endParaRPr lang="en-GB" altLang="en-US" sz="1100">
              <a:solidFill>
                <a:srgbClr val="595959"/>
              </a:solidFill>
            </a:endParaRPr>
          </a:p>
        </p:txBody>
      </p:sp>
      <p:sp>
        <p:nvSpPr>
          <p:cNvPr id="23559" name="TextBox 6">
            <a:extLst>
              <a:ext uri="{FF2B5EF4-FFF2-40B4-BE49-F238E27FC236}">
                <a16:creationId xmlns:a16="http://schemas.microsoft.com/office/drawing/2014/main" id="{1A52D67F-3558-4149-8914-E963B4B392B3}"/>
              </a:ext>
            </a:extLst>
          </p:cNvPr>
          <p:cNvSpPr txBox="1">
            <a:spLocks noChangeArrowheads="1"/>
          </p:cNvSpPr>
          <p:nvPr/>
        </p:nvSpPr>
        <p:spPr bwMode="auto">
          <a:xfrm>
            <a:off x="6303963" y="6308725"/>
            <a:ext cx="2589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a:solidFill>
                  <a:srgbClr val="595959"/>
                </a:solidFill>
              </a:rPr>
              <a:t>Eurooppa-päivä 9. toukokuuta</a:t>
            </a:r>
          </a:p>
        </p:txBody>
      </p:sp>
      <p:sp>
        <p:nvSpPr>
          <p:cNvPr id="23560" name="TextBox 7">
            <a:extLst>
              <a:ext uri="{FF2B5EF4-FFF2-40B4-BE49-F238E27FC236}">
                <a16:creationId xmlns:a16="http://schemas.microsoft.com/office/drawing/2014/main" id="{481A795B-F5D9-4B49-A12E-6967A6C4258E}"/>
              </a:ext>
            </a:extLst>
          </p:cNvPr>
          <p:cNvSpPr txBox="1">
            <a:spLocks noChangeArrowheads="1"/>
          </p:cNvSpPr>
          <p:nvPr/>
        </p:nvSpPr>
        <p:spPr bwMode="auto">
          <a:xfrm>
            <a:off x="1036638" y="3573463"/>
            <a:ext cx="27019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BE" altLang="en-US" sz="1100" dirty="0" err="1">
                <a:solidFill>
                  <a:srgbClr val="595959"/>
                </a:solidFill>
              </a:rPr>
              <a:t>Tunnuslause</a:t>
            </a:r>
            <a:r>
              <a:rPr lang="fr-BE" altLang="en-US" sz="1100" dirty="0">
                <a:solidFill>
                  <a:srgbClr val="595959"/>
                </a:solidFill>
              </a:rPr>
              <a:t>: </a:t>
            </a:r>
            <a:br>
              <a:rPr lang="fr-BE" altLang="en-US" sz="1100" dirty="0">
                <a:solidFill>
                  <a:srgbClr val="595959"/>
                </a:solidFill>
              </a:rPr>
            </a:br>
            <a:r>
              <a:rPr lang="fr-BE" altLang="en-US" sz="1100" dirty="0" err="1">
                <a:solidFill>
                  <a:srgbClr val="595959"/>
                </a:solidFill>
              </a:rPr>
              <a:t>Moninaisuudessaan</a:t>
            </a:r>
            <a:r>
              <a:rPr lang="fr-BE" altLang="en-US" sz="1100" dirty="0">
                <a:solidFill>
                  <a:srgbClr val="595959"/>
                </a:solidFill>
              </a:rPr>
              <a:t> </a:t>
            </a:r>
            <a:r>
              <a:rPr lang="fr-BE" altLang="en-US" sz="1100" dirty="0" err="1">
                <a:solidFill>
                  <a:srgbClr val="595959"/>
                </a:solidFill>
              </a:rPr>
              <a:t>yhtenäinen</a:t>
            </a:r>
            <a:endParaRPr lang="fr-BE" altLang="en-US" sz="1100" dirty="0">
              <a:solidFill>
                <a:srgbClr val="59595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233DADF-DAF7-41FB-8F7F-CE188BAF1109}"/>
              </a:ext>
            </a:extLst>
          </p:cNvPr>
          <p:cNvSpPr>
            <a:spLocks noGrp="1"/>
          </p:cNvSpPr>
          <p:nvPr>
            <p:ph type="title"/>
          </p:nvPr>
        </p:nvSpPr>
        <p:spPr>
          <a:xfrm>
            <a:off x="628650"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EU:n toimielimet</a:t>
            </a:r>
          </a:p>
        </p:txBody>
      </p:sp>
      <p:sp>
        <p:nvSpPr>
          <p:cNvPr id="6" name="Rectangle 3">
            <a:extLst>
              <a:ext uri="{FF2B5EF4-FFF2-40B4-BE49-F238E27FC236}">
                <a16:creationId xmlns:a16="http://schemas.microsoft.com/office/drawing/2014/main" id="{A02BE387-1090-4A56-B566-88D8320D8077}"/>
              </a:ext>
            </a:extLst>
          </p:cNvPr>
          <p:cNvSpPr txBox="1">
            <a:spLocks noChangeArrowheads="1"/>
          </p:cNvSpPr>
          <p:nvPr/>
        </p:nvSpPr>
        <p:spPr>
          <a:xfrm>
            <a:off x="855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20000"/>
              </a:spcBef>
              <a:spcAft>
                <a:spcPts val="0"/>
              </a:spcAft>
              <a:buFont typeface="Arial" panose="020B0604020202020204" pitchFamily="34" charset="0"/>
              <a:buNone/>
              <a:defRPr/>
            </a:pP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parlamentti</a:t>
            </a:r>
            <a:endParaRPr lang="en-GB" sz="1200" dirty="0">
              <a:solidFill>
                <a:prstClr val="black">
                  <a:lumMod val="65000"/>
                  <a:lumOff val="35000"/>
                </a:prstClr>
              </a:solidFill>
              <a:latin typeface="Verdana" panose="020B0604030504040204" pitchFamily="34" charset="0"/>
            </a:endParaRPr>
          </a:p>
        </p:txBody>
      </p:sp>
      <p:sp>
        <p:nvSpPr>
          <p:cNvPr id="7" name="Rectangle 5">
            <a:extLst>
              <a:ext uri="{FF2B5EF4-FFF2-40B4-BE49-F238E27FC236}">
                <a16:creationId xmlns:a16="http://schemas.microsoft.com/office/drawing/2014/main" id="{E8008436-1638-401C-9AA8-BB0750AB5706}"/>
              </a:ext>
            </a:extLst>
          </p:cNvPr>
          <p:cNvSpPr>
            <a:spLocks noChangeArrowheads="1"/>
          </p:cNvSpPr>
          <p:nvPr/>
        </p:nvSpPr>
        <p:spPr bwMode="auto">
          <a:xfrm>
            <a:off x="855663" y="3643313"/>
            <a:ext cx="990600" cy="6477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unionin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tuomio</a:t>
            </a:r>
            <a:r>
              <a:rPr lang="en-GB" sz="1200" dirty="0">
                <a:solidFill>
                  <a:prstClr val="black">
                    <a:lumMod val="65000"/>
                    <a:lumOff val="35000"/>
                  </a:prstClr>
                </a:solidFill>
                <a:latin typeface="Verdana" panose="020B0604030504040204" pitchFamily="34" charset="0"/>
              </a:rPr>
              <a:t>-</a:t>
            </a:r>
            <a:br>
              <a:rPr lang="en-GB" sz="1200" dirty="0">
                <a:solidFill>
                  <a:prstClr val="black">
                    <a:lumMod val="65000"/>
                    <a:lumOff val="35000"/>
                  </a:prstClr>
                </a:solidFill>
                <a:latin typeface="Verdana" panose="020B0604030504040204" pitchFamily="34" charset="0"/>
              </a:rPr>
            </a:br>
            <a:r>
              <a:rPr lang="en-GB" sz="1200" dirty="0" err="1">
                <a:solidFill>
                  <a:prstClr val="black">
                    <a:lumMod val="65000"/>
                    <a:lumOff val="35000"/>
                  </a:prstClr>
                </a:solidFill>
                <a:latin typeface="Verdana" panose="020B0604030504040204" pitchFamily="34" charset="0"/>
              </a:rPr>
              <a:t>istuin</a:t>
            </a:r>
            <a:endParaRPr lang="en-GB" sz="1200" dirty="0">
              <a:solidFill>
                <a:prstClr val="black">
                  <a:lumMod val="65000"/>
                  <a:lumOff val="35000"/>
                </a:prstClr>
              </a:solidFill>
              <a:latin typeface="Verdana" panose="020B0604030504040204" pitchFamily="34" charset="0"/>
            </a:endParaRPr>
          </a:p>
        </p:txBody>
      </p:sp>
      <p:sp>
        <p:nvSpPr>
          <p:cNvPr id="8" name="Rectangle 6">
            <a:extLst>
              <a:ext uri="{FF2B5EF4-FFF2-40B4-BE49-F238E27FC236}">
                <a16:creationId xmlns:a16="http://schemas.microsoft.com/office/drawing/2014/main" id="{B4EB5F28-75B4-4DB3-AC8D-874FC3E5559E}"/>
              </a:ext>
            </a:extLst>
          </p:cNvPr>
          <p:cNvSpPr>
            <a:spLocks noChangeArrowheads="1"/>
          </p:cNvSpPr>
          <p:nvPr/>
        </p:nvSpPr>
        <p:spPr bwMode="auto">
          <a:xfrm>
            <a:off x="2151063" y="3643313"/>
            <a:ext cx="990600" cy="6477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100" dirty="0" err="1">
                <a:solidFill>
                  <a:prstClr val="black">
                    <a:lumMod val="65000"/>
                    <a:lumOff val="35000"/>
                  </a:prstClr>
                </a:solidFill>
                <a:latin typeface="Verdana" panose="020B0604030504040204" pitchFamily="34" charset="0"/>
              </a:rPr>
              <a:t>Tilin-tarkastus-tuomio</a:t>
            </a:r>
            <a:r>
              <a:rPr lang="en-GB" sz="1100" dirty="0">
                <a:solidFill>
                  <a:prstClr val="black">
                    <a:lumMod val="65000"/>
                    <a:lumOff val="35000"/>
                  </a:prstClr>
                </a:solidFill>
                <a:latin typeface="Verdana" panose="020B0604030504040204" pitchFamily="34" charset="0"/>
              </a:rPr>
              <a:t>-</a:t>
            </a:r>
            <a:br>
              <a:rPr lang="en-GB" sz="1100" dirty="0">
                <a:solidFill>
                  <a:prstClr val="black">
                    <a:lumMod val="65000"/>
                    <a:lumOff val="35000"/>
                  </a:prstClr>
                </a:solidFill>
                <a:latin typeface="Verdana" panose="020B0604030504040204" pitchFamily="34" charset="0"/>
              </a:rPr>
            </a:br>
            <a:r>
              <a:rPr lang="en-GB" sz="1100" dirty="0" err="1">
                <a:solidFill>
                  <a:prstClr val="black">
                    <a:lumMod val="65000"/>
                    <a:lumOff val="35000"/>
                  </a:prstClr>
                </a:solidFill>
                <a:latin typeface="Verdana" panose="020B0604030504040204" pitchFamily="34" charset="0"/>
              </a:rPr>
              <a:t>istuin</a:t>
            </a:r>
            <a:endParaRPr lang="en-GB" sz="1100" dirty="0">
              <a:solidFill>
                <a:prstClr val="black">
                  <a:lumMod val="65000"/>
                  <a:lumOff val="35000"/>
                </a:prstClr>
              </a:solidFill>
              <a:latin typeface="Verdana" panose="020B0604030504040204" pitchFamily="34" charset="0"/>
            </a:endParaRPr>
          </a:p>
        </p:txBody>
      </p:sp>
      <p:sp>
        <p:nvSpPr>
          <p:cNvPr id="9" name="Rectangle 7">
            <a:extLst>
              <a:ext uri="{FF2B5EF4-FFF2-40B4-BE49-F238E27FC236}">
                <a16:creationId xmlns:a16="http://schemas.microsoft.com/office/drawing/2014/main" id="{71CC21A9-7CD1-46A3-9B3E-1A2FD3AB65B3}"/>
              </a:ext>
            </a:extLst>
          </p:cNvPr>
          <p:cNvSpPr>
            <a:spLocks noChangeArrowheads="1"/>
          </p:cNvSpPr>
          <p:nvPr/>
        </p:nvSpPr>
        <p:spPr bwMode="auto">
          <a:xfrm>
            <a:off x="3446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talous</a:t>
            </a:r>
            <a:r>
              <a:rPr lang="en-GB" sz="1200" dirty="0">
                <a:solidFill>
                  <a:prstClr val="black">
                    <a:lumMod val="65000"/>
                    <a:lumOff val="35000"/>
                  </a:prstClr>
                </a:solidFill>
                <a:latin typeface="Verdana" panose="020B0604030504040204" pitchFamily="34" charset="0"/>
              </a:rPr>
              <a:t>- ja </a:t>
            </a:r>
            <a:r>
              <a:rPr lang="en-GB" sz="1200" dirty="0" err="1">
                <a:solidFill>
                  <a:prstClr val="black">
                    <a:lumMod val="65000"/>
                    <a:lumOff val="35000"/>
                  </a:prstClr>
                </a:solidFill>
                <a:latin typeface="Verdana" panose="020B0604030504040204" pitchFamily="34" charset="0"/>
              </a:rPr>
              <a:t>sosiaalikomitea</a:t>
            </a:r>
            <a:endParaRPr lang="en-GB" sz="1200" dirty="0">
              <a:solidFill>
                <a:prstClr val="black">
                  <a:lumMod val="65000"/>
                  <a:lumOff val="35000"/>
                </a:prstClr>
              </a:solidFill>
              <a:latin typeface="Verdana" panose="020B0604030504040204" pitchFamily="34" charset="0"/>
            </a:endParaRPr>
          </a:p>
        </p:txBody>
      </p:sp>
      <p:sp>
        <p:nvSpPr>
          <p:cNvPr id="10" name="Rectangle 8">
            <a:extLst>
              <a:ext uri="{FF2B5EF4-FFF2-40B4-BE49-F238E27FC236}">
                <a16:creationId xmlns:a16="http://schemas.microsoft.com/office/drawing/2014/main" id="{7910FA00-B7E0-45B7-A517-48CBEE569AC4}"/>
              </a:ext>
            </a:extLst>
          </p:cNvPr>
          <p:cNvSpPr>
            <a:spLocks noChangeArrowheads="1"/>
          </p:cNvSpPr>
          <p:nvPr/>
        </p:nvSpPr>
        <p:spPr bwMode="auto">
          <a:xfrm>
            <a:off x="6037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err="1">
                <a:solidFill>
                  <a:prstClr val="black">
                    <a:lumMod val="65000"/>
                    <a:lumOff val="35000"/>
                  </a:prstClr>
                </a:solidFill>
                <a:latin typeface="Verdana" panose="020B0604030504040204" pitchFamily="34" charset="0"/>
              </a:rPr>
              <a:t>Alueiden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komitea</a:t>
            </a:r>
            <a:endParaRPr lang="en-GB" sz="1200" dirty="0">
              <a:solidFill>
                <a:prstClr val="black">
                  <a:lumMod val="65000"/>
                  <a:lumOff val="35000"/>
                </a:prstClr>
              </a:solidFill>
              <a:latin typeface="Verdana" panose="020B0604030504040204" pitchFamily="34" charset="0"/>
            </a:endParaRPr>
          </a:p>
        </p:txBody>
      </p:sp>
      <p:sp>
        <p:nvSpPr>
          <p:cNvPr id="11" name="Rectangle 9">
            <a:extLst>
              <a:ext uri="{FF2B5EF4-FFF2-40B4-BE49-F238E27FC236}">
                <a16:creationId xmlns:a16="http://schemas.microsoft.com/office/drawing/2014/main" id="{C28D7EA8-DB19-4BCE-A1F2-BCE5E3320660}"/>
              </a:ext>
            </a:extLst>
          </p:cNvPr>
          <p:cNvSpPr>
            <a:spLocks noChangeArrowheads="1"/>
          </p:cNvSpPr>
          <p:nvPr/>
        </p:nvSpPr>
        <p:spPr bwMode="auto">
          <a:xfrm>
            <a:off x="3446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marL="92075" indent="-92075"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unionin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neuvosto</a:t>
            </a:r>
            <a:endParaRPr lang="en-GB" sz="1200" dirty="0">
              <a:solidFill>
                <a:prstClr val="black">
                  <a:lumMod val="65000"/>
                  <a:lumOff val="35000"/>
                </a:prstClr>
              </a:solidFill>
              <a:latin typeface="Verdana" panose="020B0604030504040204" pitchFamily="34" charset="0"/>
            </a:endParaRPr>
          </a:p>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a:t>
            </a:r>
            <a:r>
              <a:rPr lang="en-GB" sz="1200" dirty="0" err="1">
                <a:solidFill>
                  <a:prstClr val="black">
                    <a:lumMod val="65000"/>
                    <a:lumOff val="35000"/>
                  </a:prstClr>
                </a:solidFill>
                <a:latin typeface="Verdana" panose="020B0604030504040204" pitchFamily="34" charset="0"/>
              </a:rPr>
              <a:t>neuvosto</a:t>
            </a:r>
            <a:r>
              <a:rPr lang="en-GB" sz="1200" dirty="0">
                <a:solidFill>
                  <a:prstClr val="black">
                    <a:lumMod val="65000"/>
                    <a:lumOff val="35000"/>
                  </a:prstClr>
                </a:solidFill>
                <a:latin typeface="Verdana" panose="020B0604030504040204" pitchFamily="34" charset="0"/>
              </a:rPr>
              <a:t>)</a:t>
            </a:r>
          </a:p>
        </p:txBody>
      </p:sp>
      <p:sp>
        <p:nvSpPr>
          <p:cNvPr id="12" name="Rectangle 10">
            <a:extLst>
              <a:ext uri="{FF2B5EF4-FFF2-40B4-BE49-F238E27FC236}">
                <a16:creationId xmlns:a16="http://schemas.microsoft.com/office/drawing/2014/main" id="{97EC550C-8B4B-4A31-9B0D-A5085E24A239}"/>
              </a:ext>
            </a:extLst>
          </p:cNvPr>
          <p:cNvSpPr>
            <a:spLocks noChangeArrowheads="1"/>
          </p:cNvSpPr>
          <p:nvPr/>
        </p:nvSpPr>
        <p:spPr bwMode="auto">
          <a:xfrm>
            <a:off x="6037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komissio</a:t>
            </a:r>
            <a:endParaRPr lang="en-GB" sz="1200" dirty="0">
              <a:solidFill>
                <a:prstClr val="black">
                  <a:lumMod val="65000"/>
                  <a:lumOff val="35000"/>
                </a:prstClr>
              </a:solidFill>
              <a:latin typeface="Verdana" panose="020B0604030504040204" pitchFamily="34" charset="0"/>
            </a:endParaRPr>
          </a:p>
        </p:txBody>
      </p:sp>
      <p:sp>
        <p:nvSpPr>
          <p:cNvPr id="13" name="Rectangle 11">
            <a:extLst>
              <a:ext uri="{FF2B5EF4-FFF2-40B4-BE49-F238E27FC236}">
                <a16:creationId xmlns:a16="http://schemas.microsoft.com/office/drawing/2014/main" id="{2881CE56-F198-4136-B149-FB3494A2CF07}"/>
              </a:ext>
            </a:extLst>
          </p:cNvPr>
          <p:cNvSpPr>
            <a:spLocks noChangeArrowheads="1"/>
          </p:cNvSpPr>
          <p:nvPr/>
        </p:nvSpPr>
        <p:spPr bwMode="auto">
          <a:xfrm>
            <a:off x="8556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investointipankki</a:t>
            </a:r>
            <a:endParaRPr lang="en-GB" sz="1200" dirty="0">
              <a:solidFill>
                <a:prstClr val="black">
                  <a:lumMod val="65000"/>
                  <a:lumOff val="35000"/>
                </a:prstClr>
              </a:solidFill>
              <a:latin typeface="Verdana" panose="020B0604030504040204" pitchFamily="34" charset="0"/>
            </a:endParaRPr>
          </a:p>
        </p:txBody>
      </p:sp>
      <p:sp>
        <p:nvSpPr>
          <p:cNvPr id="14" name="Rectangle 12">
            <a:extLst>
              <a:ext uri="{FF2B5EF4-FFF2-40B4-BE49-F238E27FC236}">
                <a16:creationId xmlns:a16="http://schemas.microsoft.com/office/drawing/2014/main" id="{792C649A-616F-4B2F-9056-AE0E5DDC50F5}"/>
              </a:ext>
            </a:extLst>
          </p:cNvPr>
          <p:cNvSpPr>
            <a:spLocks noChangeArrowheads="1"/>
          </p:cNvSpPr>
          <p:nvPr/>
        </p:nvSpPr>
        <p:spPr bwMode="auto">
          <a:xfrm>
            <a:off x="6037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err="1">
                <a:solidFill>
                  <a:prstClr val="black">
                    <a:lumMod val="65000"/>
                    <a:lumOff val="35000"/>
                  </a:prstClr>
                </a:solidFill>
                <a:latin typeface="Verdana" panose="020B0604030504040204" pitchFamily="34" charset="0"/>
              </a:rPr>
              <a:t>Euroopan</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keskuspankki</a:t>
            </a:r>
            <a:endParaRPr lang="en-GB" sz="1200" dirty="0">
              <a:solidFill>
                <a:prstClr val="black">
                  <a:lumMod val="65000"/>
                  <a:lumOff val="35000"/>
                </a:prstClr>
              </a:solidFill>
              <a:latin typeface="Verdana" panose="020B0604030504040204" pitchFamily="34" charset="0"/>
            </a:endParaRPr>
          </a:p>
        </p:txBody>
      </p:sp>
      <p:sp>
        <p:nvSpPr>
          <p:cNvPr id="15" name="Oval 13">
            <a:extLst>
              <a:ext uri="{FF2B5EF4-FFF2-40B4-BE49-F238E27FC236}">
                <a16:creationId xmlns:a16="http://schemas.microsoft.com/office/drawing/2014/main" id="{F2DDFD83-FC7C-48E9-8AB4-10F99177A7D1}"/>
              </a:ext>
            </a:extLst>
          </p:cNvPr>
          <p:cNvSpPr>
            <a:spLocks noChangeArrowheads="1"/>
          </p:cNvSpPr>
          <p:nvPr/>
        </p:nvSpPr>
        <p:spPr bwMode="auto">
          <a:xfrm>
            <a:off x="3751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a:solidFill>
                <a:prstClr val="black"/>
              </a:solidFill>
              <a:latin typeface="Arial" panose="020B0604020202020204" pitchFamily="34" charset="0"/>
            </a:endParaRPr>
          </a:p>
        </p:txBody>
      </p:sp>
      <p:sp>
        <p:nvSpPr>
          <p:cNvPr id="74765" name="Rectangle 14">
            <a:extLst>
              <a:ext uri="{FF2B5EF4-FFF2-40B4-BE49-F238E27FC236}">
                <a16:creationId xmlns:a16="http://schemas.microsoft.com/office/drawing/2014/main" id="{89EEC7ED-5EA8-4C35-841C-89002E8B7775}"/>
              </a:ext>
            </a:extLst>
          </p:cNvPr>
          <p:cNvSpPr>
            <a:spLocks noChangeArrowheads="1"/>
          </p:cNvSpPr>
          <p:nvPr/>
        </p:nvSpPr>
        <p:spPr bwMode="auto">
          <a:xfrm>
            <a:off x="3598863" y="47244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GB" altLang="en-US" sz="1200">
                <a:solidFill>
                  <a:srgbClr val="595959"/>
                </a:solidFill>
                <a:latin typeface="Verdana" panose="020B0604030504040204" pitchFamily="34" charset="0"/>
              </a:rPr>
              <a:t>EU:n virastot</a:t>
            </a:r>
          </a:p>
        </p:txBody>
      </p:sp>
      <p:sp>
        <p:nvSpPr>
          <p:cNvPr id="17" name="Rectangle 15">
            <a:extLst>
              <a:ext uri="{FF2B5EF4-FFF2-40B4-BE49-F238E27FC236}">
                <a16:creationId xmlns:a16="http://schemas.microsoft.com/office/drawing/2014/main" id="{4811D18D-3492-400F-A514-9B003BDAC407}"/>
              </a:ext>
            </a:extLst>
          </p:cNvPr>
          <p:cNvSpPr>
            <a:spLocks noChangeArrowheads="1"/>
          </p:cNvSpPr>
          <p:nvPr/>
        </p:nvSpPr>
        <p:spPr bwMode="auto">
          <a:xfrm>
            <a:off x="3446463" y="19288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err="1">
                <a:solidFill>
                  <a:prstClr val="black">
                    <a:lumMod val="65000"/>
                    <a:lumOff val="35000"/>
                  </a:prstClr>
                </a:solidFill>
                <a:latin typeface="Verdana" panose="020B0604030504040204" pitchFamily="34" charset="0"/>
              </a:rPr>
              <a:t>Eurooppa-neuvosto</a:t>
            </a:r>
            <a:r>
              <a:rPr lang="en-GB" sz="1200" dirty="0">
                <a:solidFill>
                  <a:prstClr val="black">
                    <a:lumMod val="65000"/>
                    <a:lumOff val="35000"/>
                  </a:prstClr>
                </a:solidFill>
                <a:latin typeface="Verdana" panose="020B0604030504040204" pitchFamily="34" charset="0"/>
              </a:rPr>
              <a:t> (</a:t>
            </a:r>
            <a:r>
              <a:rPr lang="en-GB" sz="1200" dirty="0" err="1">
                <a:solidFill>
                  <a:prstClr val="black">
                    <a:lumMod val="65000"/>
                    <a:lumOff val="35000"/>
                  </a:prstClr>
                </a:solidFill>
                <a:latin typeface="Verdana" panose="020B0604030504040204" pitchFamily="34" charset="0"/>
              </a:rPr>
              <a:t>huippukokous</a:t>
            </a:r>
            <a:r>
              <a:rPr lang="en-GB" sz="1200" dirty="0">
                <a:solidFill>
                  <a:prstClr val="black">
                    <a:lumMod val="65000"/>
                    <a:lumOff val="35000"/>
                  </a:prstClr>
                </a:solidFill>
                <a:latin typeface="Verdana" panose="020B0604030504040204" pitchFamily="34" charset="0"/>
              </a:rPr>
              <a:t>)</a:t>
            </a:r>
          </a:p>
        </p:txBody>
      </p:sp>
      <p:pic>
        <p:nvPicPr>
          <p:cNvPr id="74767" name="Picture 1">
            <a:extLst>
              <a:ext uri="{FF2B5EF4-FFF2-40B4-BE49-F238E27FC236}">
                <a16:creationId xmlns:a16="http://schemas.microsoft.com/office/drawing/2014/main" id="{E3D1D303-95AD-4CD3-9C17-38A9C66247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1411288"/>
            <a:ext cx="585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8" name="Picture 1">
            <a:extLst>
              <a:ext uri="{FF2B5EF4-FFF2-40B4-BE49-F238E27FC236}">
                <a16:creationId xmlns:a16="http://schemas.microsoft.com/office/drawing/2014/main" id="{74F24ABD-F8F0-46BB-9295-BB2499403C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587625"/>
            <a:ext cx="781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9" name="Picture 19">
            <a:extLst>
              <a:ext uri="{FF2B5EF4-FFF2-40B4-BE49-F238E27FC236}">
                <a16:creationId xmlns:a16="http://schemas.microsoft.com/office/drawing/2014/main" id="{C64D12B3-3B4A-4029-8DB8-865969FD94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1663" y="2509838"/>
            <a:ext cx="5492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0" name="Picture 17">
            <a:extLst>
              <a:ext uri="{FF2B5EF4-FFF2-40B4-BE49-F238E27FC236}">
                <a16:creationId xmlns:a16="http://schemas.microsoft.com/office/drawing/2014/main" id="{2706B9D8-95E0-4448-8A1E-704F57605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2463" y="2632075"/>
            <a:ext cx="568325"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71" name="Picture 12">
            <a:extLst>
              <a:ext uri="{FF2B5EF4-FFF2-40B4-BE49-F238E27FC236}">
                <a16:creationId xmlns:a16="http://schemas.microsoft.com/office/drawing/2014/main" id="{3FAFFFC8-1DD0-4F30-B91F-AA71B0CC1E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3421063"/>
            <a:ext cx="498475"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72" name="Picture 15">
            <a:extLst>
              <a:ext uri="{FF2B5EF4-FFF2-40B4-BE49-F238E27FC236}">
                <a16:creationId xmlns:a16="http://schemas.microsoft.com/office/drawing/2014/main" id="{DBE534BB-5DEB-4D6B-8B35-1FAF1C35E66B}"/>
              </a:ext>
            </a:extLst>
          </p:cNvPr>
          <p:cNvPicPr>
            <a:picLocks noChangeAspect="1"/>
          </p:cNvPicPr>
          <p:nvPr/>
        </p:nvPicPr>
        <p:blipFill>
          <a:blip r:embed="rId7">
            <a:extLst>
              <a:ext uri="{28A0092B-C50C-407E-A947-70E740481C1C}">
                <a14:useLocalDpi xmlns:a14="http://schemas.microsoft.com/office/drawing/2010/main" val="0"/>
              </a:ext>
            </a:extLst>
          </a:blip>
          <a:srcRect t="-2219" r="56476" b="-732"/>
          <a:stretch>
            <a:fillRect/>
          </a:stretch>
        </p:blipFill>
        <p:spPr bwMode="auto">
          <a:xfrm>
            <a:off x="1846263" y="3457575"/>
            <a:ext cx="4016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3" name="Picture 4">
            <a:extLst>
              <a:ext uri="{FF2B5EF4-FFF2-40B4-BE49-F238E27FC236}">
                <a16:creationId xmlns:a16="http://schemas.microsoft.com/office/drawing/2014/main" id="{A0E40F63-D878-4033-AAD7-0D610B7C558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63900" y="3581400"/>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4" name="Picture 20">
            <a:extLst>
              <a:ext uri="{FF2B5EF4-FFF2-40B4-BE49-F238E27FC236}">
                <a16:creationId xmlns:a16="http://schemas.microsoft.com/office/drawing/2014/main" id="{23B48E3C-8879-4653-9D75-CCD70645AFC2}"/>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856288" y="350043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5" name="Picture 2">
            <a:extLst>
              <a:ext uri="{FF2B5EF4-FFF2-40B4-BE49-F238E27FC236}">
                <a16:creationId xmlns:a16="http://schemas.microsoft.com/office/drawing/2014/main" id="{5369A178-B35B-4775-9CAE-58F7DC40DE9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4300538"/>
            <a:ext cx="46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6" name="Picture 21">
            <a:extLst>
              <a:ext uri="{FF2B5EF4-FFF2-40B4-BE49-F238E27FC236}">
                <a16:creationId xmlns:a16="http://schemas.microsoft.com/office/drawing/2014/main" id="{957D5CC9-1892-436D-990B-D530752454C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95975" y="4500563"/>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C444C86-85B3-465A-94D4-62313BB5AB0F}"/>
              </a:ext>
            </a:extLst>
          </p:cNvPr>
          <p:cNvSpPr>
            <a:spLocks noGrp="1"/>
          </p:cNvSpPr>
          <p:nvPr>
            <p:ph type="title"/>
          </p:nvPr>
        </p:nvSpPr>
        <p:spPr>
          <a:xfrm>
            <a:off x="628650" y="0"/>
            <a:ext cx="7886700" cy="723900"/>
          </a:xfrm>
        </p:spPr>
        <p:txBody>
          <a:bodyPr/>
          <a:lstStyle/>
          <a:p>
            <a:pPr eaLnBrk="1" hangingPunct="1"/>
            <a:r>
              <a:rPr lang="en-GB" altLang="nl-BE" sz="2000">
                <a:solidFill>
                  <a:schemeClr val="bg1"/>
                </a:solidFill>
                <a:latin typeface="Verdana" panose="020B0604030504040204" pitchFamily="34" charset="0"/>
                <a:ea typeface="Verdana" panose="020B0604030504040204" pitchFamily="34" charset="0"/>
                <a:cs typeface="Verdana" panose="020B0604030504040204" pitchFamily="34" charset="0"/>
              </a:rPr>
              <a:t>Miten EU-lainsäädäntö syntyy</a:t>
            </a:r>
          </a:p>
        </p:txBody>
      </p:sp>
      <p:sp>
        <p:nvSpPr>
          <p:cNvPr id="17" name="Rectangle 15">
            <a:extLst>
              <a:ext uri="{FF2B5EF4-FFF2-40B4-BE49-F238E27FC236}">
                <a16:creationId xmlns:a16="http://schemas.microsoft.com/office/drawing/2014/main" id="{E94D4F29-9C93-4CC5-93A0-D5802A3C5330}"/>
              </a:ext>
            </a:extLst>
          </p:cNvPr>
          <p:cNvSpPr>
            <a:spLocks noChangeArrowheads="1"/>
          </p:cNvSpPr>
          <p:nvPr/>
        </p:nvSpPr>
        <p:spPr bwMode="auto">
          <a:xfrm>
            <a:off x="1555750" y="1928813"/>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fi-FI" sz="1200" dirty="0">
                <a:solidFill>
                  <a:prstClr val="black">
                    <a:lumMod val="65000"/>
                    <a:lumOff val="35000"/>
                  </a:prstClr>
                </a:solidFill>
                <a:latin typeface="Verdana" panose="020B0604030504040204" pitchFamily="34" charset="0"/>
              </a:rPr>
              <a:t>Kansalaisia, eturyhmiä ja asiantuntijoita kuullaan</a:t>
            </a:r>
          </a:p>
        </p:txBody>
      </p:sp>
      <p:sp>
        <p:nvSpPr>
          <p:cNvPr id="18" name="Rectangle 15">
            <a:extLst>
              <a:ext uri="{FF2B5EF4-FFF2-40B4-BE49-F238E27FC236}">
                <a16:creationId xmlns:a16="http://schemas.microsoft.com/office/drawing/2014/main" id="{A0A790D2-C288-47E6-8FDD-9EBDFA08EFD2}"/>
              </a:ext>
            </a:extLst>
          </p:cNvPr>
          <p:cNvSpPr>
            <a:spLocks noChangeArrowheads="1"/>
          </p:cNvSpPr>
          <p:nvPr/>
        </p:nvSpPr>
        <p:spPr bwMode="auto">
          <a:xfrm>
            <a:off x="1555750" y="2732088"/>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err="1">
                <a:solidFill>
                  <a:prstClr val="black">
                    <a:lumMod val="65000"/>
                    <a:lumOff val="35000"/>
                  </a:prstClr>
                </a:solidFill>
                <a:latin typeface="Verdana" panose="020B0604030504040204" pitchFamily="34" charset="0"/>
              </a:rPr>
              <a:t>Komissio</a:t>
            </a:r>
            <a:r>
              <a:rPr lang="fr-FR" sz="1200" dirty="0">
                <a:solidFill>
                  <a:prstClr val="black">
                    <a:lumMod val="65000"/>
                    <a:lumOff val="35000"/>
                  </a:prstClr>
                </a:solidFill>
                <a:latin typeface="Verdana" panose="020B0604030504040204" pitchFamily="34" charset="0"/>
              </a:rPr>
              <a:t> </a:t>
            </a:r>
            <a:r>
              <a:rPr lang="fr-FR" sz="1200" dirty="0" err="1">
                <a:solidFill>
                  <a:prstClr val="black">
                    <a:lumMod val="65000"/>
                    <a:lumOff val="35000"/>
                  </a:prstClr>
                </a:solidFill>
                <a:latin typeface="Verdana" panose="020B0604030504040204" pitchFamily="34" charset="0"/>
              </a:rPr>
              <a:t>esittää</a:t>
            </a:r>
            <a:r>
              <a:rPr lang="fr-FR" sz="1200" dirty="0">
                <a:solidFill>
                  <a:prstClr val="black">
                    <a:lumMod val="65000"/>
                    <a:lumOff val="35000"/>
                  </a:prstClr>
                </a:solidFill>
                <a:latin typeface="Verdana" panose="020B0604030504040204" pitchFamily="34" charset="0"/>
              </a:rPr>
              <a:t> </a:t>
            </a:r>
            <a:r>
              <a:rPr lang="fr-FR" sz="1200" dirty="0" err="1">
                <a:solidFill>
                  <a:prstClr val="black">
                    <a:lumMod val="65000"/>
                    <a:lumOff val="35000"/>
                  </a:prstClr>
                </a:solidFill>
                <a:latin typeface="Verdana" panose="020B0604030504040204" pitchFamily="34" charset="0"/>
              </a:rPr>
              <a:t>virallisen</a:t>
            </a:r>
            <a:r>
              <a:rPr lang="fr-FR" sz="1200" dirty="0">
                <a:solidFill>
                  <a:prstClr val="black">
                    <a:lumMod val="65000"/>
                    <a:lumOff val="35000"/>
                  </a:prstClr>
                </a:solidFill>
                <a:latin typeface="Verdana" panose="020B0604030504040204" pitchFamily="34" charset="0"/>
              </a:rPr>
              <a:t> </a:t>
            </a:r>
            <a:r>
              <a:rPr lang="fr-FR" sz="1200" dirty="0" err="1">
                <a:solidFill>
                  <a:prstClr val="black">
                    <a:lumMod val="65000"/>
                    <a:lumOff val="35000"/>
                  </a:prstClr>
                </a:solidFill>
                <a:latin typeface="Verdana" panose="020B0604030504040204" pitchFamily="34" charset="0"/>
              </a:rPr>
              <a:t>ehdotuksen</a:t>
            </a:r>
            <a:endParaRPr lang="fr-FR" sz="1200" dirty="0">
              <a:solidFill>
                <a:prstClr val="black">
                  <a:lumMod val="65000"/>
                  <a:lumOff val="35000"/>
                </a:prstClr>
              </a:solidFill>
              <a:latin typeface="Verdana" panose="020B0604030504040204" pitchFamily="34" charset="0"/>
            </a:endParaRPr>
          </a:p>
        </p:txBody>
      </p:sp>
      <p:sp>
        <p:nvSpPr>
          <p:cNvPr id="19" name="Rectangle 15">
            <a:extLst>
              <a:ext uri="{FF2B5EF4-FFF2-40B4-BE49-F238E27FC236}">
                <a16:creationId xmlns:a16="http://schemas.microsoft.com/office/drawing/2014/main" id="{264B5077-7144-4504-B96E-EDAC5305B009}"/>
              </a:ext>
            </a:extLst>
          </p:cNvPr>
          <p:cNvSpPr>
            <a:spLocks noChangeArrowheads="1"/>
          </p:cNvSpPr>
          <p:nvPr/>
        </p:nvSpPr>
        <p:spPr bwMode="auto">
          <a:xfrm>
            <a:off x="1568450" y="35433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i-FI" sz="1200" dirty="0">
                <a:solidFill>
                  <a:prstClr val="black">
                    <a:lumMod val="65000"/>
                    <a:lumOff val="35000"/>
                  </a:prstClr>
                </a:solidFill>
                <a:latin typeface="Verdana" panose="020B0604030504040204" pitchFamily="34" charset="0"/>
              </a:rPr>
              <a:t>Parlamentti ja neuvosto päättävät yhdessä</a:t>
            </a:r>
          </a:p>
        </p:txBody>
      </p:sp>
      <p:sp>
        <p:nvSpPr>
          <p:cNvPr id="20" name="Rectangle 15">
            <a:extLst>
              <a:ext uri="{FF2B5EF4-FFF2-40B4-BE49-F238E27FC236}">
                <a16:creationId xmlns:a16="http://schemas.microsoft.com/office/drawing/2014/main" id="{2D2C9EFE-D8D2-4360-959C-CEFF55C94C3B}"/>
              </a:ext>
            </a:extLst>
          </p:cNvPr>
          <p:cNvSpPr>
            <a:spLocks noChangeArrowheads="1"/>
          </p:cNvSpPr>
          <p:nvPr/>
        </p:nvSpPr>
        <p:spPr bwMode="auto">
          <a:xfrm>
            <a:off x="1571625" y="43815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i-FI" sz="1200" dirty="0">
                <a:solidFill>
                  <a:prstClr val="black">
                    <a:lumMod val="65000"/>
                    <a:lumOff val="35000"/>
                  </a:prstClr>
                </a:solidFill>
                <a:latin typeface="Verdana" panose="020B0604030504040204" pitchFamily="34" charset="0"/>
              </a:rPr>
              <a:t>Kansalliset tai paikalliset viranomaiset panevat täytäntöön</a:t>
            </a:r>
          </a:p>
        </p:txBody>
      </p:sp>
      <p:sp>
        <p:nvSpPr>
          <p:cNvPr id="21" name="Rectangle 15">
            <a:extLst>
              <a:ext uri="{FF2B5EF4-FFF2-40B4-BE49-F238E27FC236}">
                <a16:creationId xmlns:a16="http://schemas.microsoft.com/office/drawing/2014/main" id="{38A77CC5-051E-4F30-A893-31869B41EC50}"/>
              </a:ext>
            </a:extLst>
          </p:cNvPr>
          <p:cNvSpPr>
            <a:spLocks noChangeArrowheads="1"/>
          </p:cNvSpPr>
          <p:nvPr/>
        </p:nvSpPr>
        <p:spPr bwMode="auto">
          <a:xfrm>
            <a:off x="1587500" y="5213350"/>
            <a:ext cx="5995988"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i-FI" sz="1200" dirty="0">
                <a:solidFill>
                  <a:prstClr val="black">
                    <a:lumMod val="65000"/>
                    <a:lumOff val="35000"/>
                  </a:prstClr>
                </a:solidFill>
                <a:latin typeface="Verdana" panose="020B0604030504040204" pitchFamily="34" charset="0"/>
              </a:rPr>
              <a:t>Komissio ja EU:n tuomioistuin valvovat täytäntöönpanoa</a:t>
            </a:r>
          </a:p>
        </p:txBody>
      </p:sp>
      <p:sp>
        <p:nvSpPr>
          <p:cNvPr id="2" name="Down Arrow 1">
            <a:extLst>
              <a:ext uri="{FF2B5EF4-FFF2-40B4-BE49-F238E27FC236}">
                <a16:creationId xmlns:a16="http://schemas.microsoft.com/office/drawing/2014/main" id="{33929D1D-77D4-4BAC-811C-92337C057795}"/>
              </a:ext>
            </a:extLst>
          </p:cNvPr>
          <p:cNvSpPr/>
          <p:nvPr/>
        </p:nvSpPr>
        <p:spPr>
          <a:xfrm>
            <a:off x="4364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sp>
        <p:nvSpPr>
          <p:cNvPr id="22" name="Down Arrow 21">
            <a:extLst>
              <a:ext uri="{FF2B5EF4-FFF2-40B4-BE49-F238E27FC236}">
                <a16:creationId xmlns:a16="http://schemas.microsoft.com/office/drawing/2014/main" id="{7C0F1351-98EF-4BAD-8B39-6C757D5F5FC3}"/>
              </a:ext>
            </a:extLst>
          </p:cNvPr>
          <p:cNvSpPr/>
          <p:nvPr/>
        </p:nvSpPr>
        <p:spPr>
          <a:xfrm>
            <a:off x="4362450" y="3276600"/>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sp>
        <p:nvSpPr>
          <p:cNvPr id="23" name="Down Arrow 22">
            <a:extLst>
              <a:ext uri="{FF2B5EF4-FFF2-40B4-BE49-F238E27FC236}">
                <a16:creationId xmlns:a16="http://schemas.microsoft.com/office/drawing/2014/main" id="{F1D16532-B934-4FB6-8CBB-860EDDBC9DA9}"/>
              </a:ext>
            </a:extLst>
          </p:cNvPr>
          <p:cNvSpPr/>
          <p:nvPr/>
        </p:nvSpPr>
        <p:spPr>
          <a:xfrm>
            <a:off x="4360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sp>
        <p:nvSpPr>
          <p:cNvPr id="24" name="Down Arrow 23">
            <a:extLst>
              <a:ext uri="{FF2B5EF4-FFF2-40B4-BE49-F238E27FC236}">
                <a16:creationId xmlns:a16="http://schemas.microsoft.com/office/drawing/2014/main" id="{17A9D6BB-1E24-49AE-B2BB-C7B964CF7354}"/>
              </a:ext>
            </a:extLst>
          </p:cNvPr>
          <p:cNvSpPr/>
          <p:nvPr/>
        </p:nvSpPr>
        <p:spPr>
          <a:xfrm>
            <a:off x="4359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rgbClr val="00B0F0"/>
              </a:solidFill>
            </a:endParaRPr>
          </a:p>
        </p:txBody>
      </p:sp>
      <p:pic>
        <p:nvPicPr>
          <p:cNvPr id="75788" name="Picture 17">
            <a:extLst>
              <a:ext uri="{FF2B5EF4-FFF2-40B4-BE49-F238E27FC236}">
                <a16:creationId xmlns:a16="http://schemas.microsoft.com/office/drawing/2014/main" id="{E13AAB1A-CD1E-4C0F-B11F-5C505D9EB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24701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9" name="Picture 2">
            <a:extLst>
              <a:ext uri="{FF2B5EF4-FFF2-40B4-BE49-F238E27FC236}">
                <a16:creationId xmlns:a16="http://schemas.microsoft.com/office/drawing/2014/main" id="{45D32D44-3061-4B0D-AACC-34A86BBC72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3511550"/>
            <a:ext cx="881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0" name="Picture 17">
            <a:extLst>
              <a:ext uri="{FF2B5EF4-FFF2-40B4-BE49-F238E27FC236}">
                <a16:creationId xmlns:a16="http://schemas.microsoft.com/office/drawing/2014/main" id="{09FF73B7-0A45-4C6D-A157-01F6DD08C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51879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91" name="Picture 12">
            <a:extLst>
              <a:ext uri="{FF2B5EF4-FFF2-40B4-BE49-F238E27FC236}">
                <a16:creationId xmlns:a16="http://schemas.microsoft.com/office/drawing/2014/main" id="{732CC243-C5A2-4C3A-B13F-8E0536AB3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188" y="4983163"/>
            <a:ext cx="690562"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8850" name="Picture 1">
            <a:extLst>
              <a:ext uri="{FF2B5EF4-FFF2-40B4-BE49-F238E27FC236}">
                <a16:creationId xmlns:a16="http://schemas.microsoft.com/office/drawing/2014/main" id="{A85AD7FE-E7C7-41CA-8AF3-AA9EEC80E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333344" y="3429000"/>
            <a:ext cx="4477311"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a:extLst>
              <a:ext uri="{FF2B5EF4-FFF2-40B4-BE49-F238E27FC236}">
                <a16:creationId xmlns:a16="http://schemas.microsoft.com/office/drawing/2014/main" id="{8A34564F-02F7-4273-BCD5-07875941D3ED}"/>
              </a:ext>
            </a:extLst>
          </p:cNvPr>
          <p:cNvSpPr>
            <a:spLocks noChangeArrowheads="1"/>
          </p:cNvSpPr>
          <p:nvPr/>
        </p:nvSpPr>
        <p:spPr bwMode="auto">
          <a:xfrm>
            <a:off x="395288" y="188913"/>
            <a:ext cx="7194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nl-BE" sz="2000" b="0" dirty="0" err="1">
                <a:solidFill>
                  <a:schemeClr val="bg1"/>
                </a:solidFill>
                <a:ea typeface="Verdana" panose="020B0604030504040204" pitchFamily="34" charset="0"/>
                <a:cs typeface="Verdana" panose="020B0604030504040204" pitchFamily="34" charset="0"/>
              </a:rPr>
              <a:t>Ministerineuvosto</a:t>
            </a:r>
            <a:r>
              <a:rPr lang="en-GB" altLang="nl-BE" sz="2000" b="0" dirty="0">
                <a:solidFill>
                  <a:schemeClr val="bg1"/>
                </a:solidFill>
                <a:ea typeface="Verdana" panose="020B0604030504040204" pitchFamily="34" charset="0"/>
                <a:cs typeface="Verdana" panose="020B0604030504040204" pitchFamily="34" charset="0"/>
              </a:rPr>
              <a:t> – </a:t>
            </a:r>
            <a:r>
              <a:rPr lang="en-GB" altLang="nl-BE" sz="2000" b="0" dirty="0" err="1">
                <a:solidFill>
                  <a:schemeClr val="bg1"/>
                </a:solidFill>
                <a:ea typeface="Verdana" panose="020B0604030504040204" pitchFamily="34" charset="0"/>
                <a:cs typeface="Verdana" panose="020B0604030504040204" pitchFamily="34" charset="0"/>
              </a:rPr>
              <a:t>EU:n</a:t>
            </a:r>
            <a:r>
              <a:rPr lang="en-GB" altLang="nl-BE" sz="2000" b="0" dirty="0">
                <a:solidFill>
                  <a:schemeClr val="bg1"/>
                </a:solidFill>
                <a:ea typeface="Verdana" panose="020B0604030504040204" pitchFamily="34" charset="0"/>
                <a:cs typeface="Verdana" panose="020B0604030504040204" pitchFamily="34" charset="0"/>
              </a:rPr>
              <a:t> </a:t>
            </a:r>
            <a:r>
              <a:rPr lang="en-GB" altLang="nl-BE" sz="2000" b="0" dirty="0" err="1">
                <a:solidFill>
                  <a:schemeClr val="bg1"/>
                </a:solidFill>
                <a:ea typeface="Verdana" panose="020B0604030504040204" pitchFamily="34" charset="0"/>
                <a:cs typeface="Verdana" panose="020B0604030504040204" pitchFamily="34" charset="0"/>
              </a:rPr>
              <a:t>jäsenvaltioiden</a:t>
            </a:r>
            <a:r>
              <a:rPr lang="en-GB" altLang="nl-BE" sz="2000" b="0" dirty="0">
                <a:solidFill>
                  <a:schemeClr val="bg1"/>
                </a:solidFill>
                <a:ea typeface="Verdana" panose="020B0604030504040204" pitchFamily="34" charset="0"/>
                <a:cs typeface="Verdana" panose="020B0604030504040204" pitchFamily="34" charset="0"/>
              </a:rPr>
              <a:t> </a:t>
            </a:r>
            <a:r>
              <a:rPr lang="en-GB" altLang="nl-BE" sz="2000" b="0" dirty="0" err="1">
                <a:solidFill>
                  <a:schemeClr val="bg1"/>
                </a:solidFill>
                <a:ea typeface="Verdana" panose="020B0604030504040204" pitchFamily="34" charset="0"/>
                <a:cs typeface="Verdana" panose="020B0604030504040204" pitchFamily="34" charset="0"/>
              </a:rPr>
              <a:t>äänitorvi</a:t>
            </a:r>
            <a:endParaRPr lang="en-GB" altLang="nl-BE" sz="2000" b="0" dirty="0">
              <a:solidFill>
                <a:schemeClr val="bg1"/>
              </a:solidFill>
              <a:ea typeface="Verdana" panose="020B0604030504040204" pitchFamily="34" charset="0"/>
              <a:cs typeface="Verdana" panose="020B0604030504040204" pitchFamily="34" charset="0"/>
            </a:endParaRPr>
          </a:p>
        </p:txBody>
      </p:sp>
      <p:sp>
        <p:nvSpPr>
          <p:cNvPr id="78852" name="Rectangle 4">
            <a:extLst>
              <a:ext uri="{FF2B5EF4-FFF2-40B4-BE49-F238E27FC236}">
                <a16:creationId xmlns:a16="http://schemas.microsoft.com/office/drawing/2014/main" id="{F59EAD63-91F7-4EC8-A543-1A981B3C7EAC}"/>
              </a:ext>
            </a:extLst>
          </p:cNvPr>
          <p:cNvSpPr>
            <a:spLocks noChangeArrowheads="1"/>
          </p:cNvSpPr>
          <p:nvPr/>
        </p:nvSpPr>
        <p:spPr bwMode="auto">
          <a:xfrm>
            <a:off x="1476375" y="1501775"/>
            <a:ext cx="6272213" cy="182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fi-FI" altLang="nl-BE" sz="1500" b="0" dirty="0">
                <a:solidFill>
                  <a:srgbClr val="595959"/>
                </a:solidFill>
              </a:rPr>
              <a:t>Kutakin jäsenvaltiota edustaa yksi ministeri</a:t>
            </a:r>
          </a:p>
          <a:p>
            <a:pPr eaLnBrk="1" hangingPunct="1">
              <a:lnSpc>
                <a:spcPct val="150000"/>
              </a:lnSpc>
              <a:spcBef>
                <a:spcPct val="0"/>
              </a:spcBef>
            </a:pPr>
            <a:r>
              <a:rPr lang="fi-FI" altLang="nl-BE" sz="1500" b="0" dirty="0">
                <a:solidFill>
                  <a:srgbClr val="595959"/>
                </a:solidFill>
              </a:rPr>
              <a:t>Puheenjohtajuus vaihtuu kuuden kuukauden välein</a:t>
            </a:r>
          </a:p>
          <a:p>
            <a:pPr eaLnBrk="1" hangingPunct="1">
              <a:lnSpc>
                <a:spcPct val="150000"/>
              </a:lnSpc>
              <a:spcBef>
                <a:spcPct val="0"/>
              </a:spcBef>
            </a:pPr>
            <a:r>
              <a:rPr lang="fi-FI" altLang="nl-BE" sz="1500" b="0" dirty="0">
                <a:solidFill>
                  <a:srgbClr val="595959"/>
                </a:solidFill>
              </a:rPr>
              <a:t>Neuvosto päättää EU:n lainsäädännöstä ja talousarviosta yhdessä parlamentin kanssa</a:t>
            </a:r>
          </a:p>
          <a:p>
            <a:pPr eaLnBrk="1" hangingPunct="1">
              <a:lnSpc>
                <a:spcPct val="150000"/>
              </a:lnSpc>
              <a:spcBef>
                <a:spcPct val="0"/>
              </a:spcBef>
            </a:pPr>
            <a:r>
              <a:rPr lang="fi-FI" altLang="nl-BE" sz="1500" b="0" dirty="0">
                <a:solidFill>
                  <a:srgbClr val="595959"/>
                </a:solidFill>
              </a:rPr>
              <a:t>Neuvosto hallinnoi yhteistä </a:t>
            </a:r>
            <a:r>
              <a:rPr lang="fi-FI" altLang="nl-BE" sz="1500" b="0" dirty="0" err="1">
                <a:solidFill>
                  <a:srgbClr val="595959"/>
                </a:solidFill>
              </a:rPr>
              <a:t>ulko</a:t>
            </a:r>
            <a:r>
              <a:rPr lang="fi-FI" altLang="nl-BE" sz="1500" b="0" dirty="0">
                <a:solidFill>
                  <a:srgbClr val="595959"/>
                </a:solidFill>
              </a:rPr>
              <a:t>- ja turvallisuuspolitiikkaa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AA9338CF-F7B2-4D76-B95E-C3B56C45F9B5}"/>
              </a:ext>
            </a:extLst>
          </p:cNvPr>
          <p:cNvSpPr>
            <a:spLocks noGrp="1"/>
          </p:cNvSpPr>
          <p:nvPr>
            <p:ph type="title"/>
          </p:nvPr>
        </p:nvSpPr>
        <p:spPr>
          <a:xfrm>
            <a:off x="628650" y="0"/>
            <a:ext cx="7886700" cy="723900"/>
          </a:xfrm>
        </p:spPr>
        <p:txBody>
          <a:bodyPr/>
          <a:lstStyle/>
          <a:p>
            <a:pPr eaLnBrk="1" hangingPunct="1"/>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Ministerineuvosto</a:t>
            </a:r>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en-GB" altLang="nl-BE"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äänestyskäytäntö</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0899" name="Content Placeholder 2">
            <a:extLst>
              <a:ext uri="{FF2B5EF4-FFF2-40B4-BE49-F238E27FC236}">
                <a16:creationId xmlns:a16="http://schemas.microsoft.com/office/drawing/2014/main" id="{3F04CA65-7EF7-4B3B-9D49-38A06C7D3BD2}"/>
              </a:ext>
            </a:extLst>
          </p:cNvPr>
          <p:cNvSpPr>
            <a:spLocks noGrp="1"/>
          </p:cNvSpPr>
          <p:nvPr>
            <p:ph sz="half" idx="2"/>
          </p:nvPr>
        </p:nvSpPr>
        <p:spPr>
          <a:xfrm>
            <a:off x="1897063" y="1363663"/>
            <a:ext cx="5745162" cy="4351337"/>
          </a:xfrm>
        </p:spPr>
        <p:txBody>
          <a:bodyPr/>
          <a:lstStyle/>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fi-FI"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Suurin osa päätöksistä tehdään "</a:t>
            </a:r>
            <a:r>
              <a:rPr lang="fi-FI" altLang="en-US" sz="1800" b="1" dirty="0">
                <a:solidFill>
                  <a:srgbClr val="359AC2"/>
                </a:solidFill>
                <a:latin typeface="Verdana" panose="020B0604030504040204" pitchFamily="34" charset="0"/>
                <a:ea typeface="Verdana" panose="020B0604030504040204" pitchFamily="34" charset="0"/>
                <a:cs typeface="Verdana" panose="020B0604030504040204" pitchFamily="34" charset="0"/>
              </a:rPr>
              <a:t>kaksinkertaisella</a:t>
            </a:r>
            <a:r>
              <a:rPr lang="fi-FI"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 </a:t>
            </a:r>
            <a:r>
              <a:rPr lang="fi-FI" altLang="en-US" sz="1800" b="1" dirty="0">
                <a:solidFill>
                  <a:srgbClr val="359AC2"/>
                </a:solidFill>
                <a:latin typeface="Verdana" panose="020B0604030504040204" pitchFamily="34" charset="0"/>
                <a:ea typeface="Verdana" panose="020B0604030504040204" pitchFamily="34" charset="0"/>
                <a:cs typeface="Verdana" panose="020B0604030504040204" pitchFamily="34" charset="0"/>
              </a:rPr>
              <a:t>enemmistöllä</a:t>
            </a:r>
            <a:r>
              <a:rPr lang="fi-FI"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None/>
            </a:pP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n-GB" altLang="en-US" sz="1500" dirty="0" err="1">
                <a:solidFill>
                  <a:srgbClr val="595959"/>
                </a:solidFill>
                <a:latin typeface="Verdana" panose="020B0604030504040204" pitchFamily="34" charset="0"/>
              </a:rPr>
              <a:t>Päätöksen</a:t>
            </a:r>
            <a:r>
              <a:rPr lang="en-GB" altLang="en-US" sz="1500" dirty="0">
                <a:solidFill>
                  <a:srgbClr val="595959"/>
                </a:solidFill>
                <a:latin typeface="Verdana" panose="020B0604030504040204" pitchFamily="34" charset="0"/>
              </a:rPr>
              <a:t> </a:t>
            </a:r>
            <a:r>
              <a:rPr lang="en-GB" altLang="en-US" sz="1500" dirty="0" err="1">
                <a:solidFill>
                  <a:srgbClr val="595959"/>
                </a:solidFill>
                <a:latin typeface="Verdana" panose="020B0604030504040204" pitchFamily="34" charset="0"/>
              </a:rPr>
              <a:t>taakse</a:t>
            </a:r>
            <a:r>
              <a:rPr lang="en-GB" altLang="en-US" sz="1500" dirty="0">
                <a:solidFill>
                  <a:srgbClr val="595959"/>
                </a:solidFill>
                <a:latin typeface="Verdana" panose="020B0604030504040204" pitchFamily="34" charset="0"/>
              </a:rPr>
              <a:t> </a:t>
            </a:r>
            <a:r>
              <a:rPr lang="en-GB" altLang="en-US" sz="1500" dirty="0" err="1">
                <a:solidFill>
                  <a:srgbClr val="595959"/>
                </a:solidFill>
                <a:latin typeface="Verdana" panose="020B0604030504040204" pitchFamily="34" charset="0"/>
              </a:rPr>
              <a:t>tarvitaan</a:t>
            </a:r>
            <a:r>
              <a:rPr lang="en-GB" altLang="en-US" sz="1500" dirty="0">
                <a:solidFill>
                  <a:srgbClr val="595959"/>
                </a:solidFill>
                <a:latin typeface="Verdana" panose="020B0604030504040204" pitchFamily="34" charset="0"/>
              </a:rPr>
              <a:t> </a:t>
            </a:r>
            <a:r>
              <a:rPr lang="en-GB" altLang="en-US" sz="1500" dirty="0" err="1">
                <a:solidFill>
                  <a:srgbClr val="595959"/>
                </a:solidFill>
                <a:latin typeface="Verdana" panose="020B0604030504040204" pitchFamily="34" charset="0"/>
              </a:rPr>
              <a:t>vähintään</a:t>
            </a:r>
            <a:r>
              <a:rPr lang="en-GB" altLang="en-US" sz="1500" dirty="0">
                <a:solidFill>
                  <a:srgbClr val="595959"/>
                </a:solidFill>
                <a:latin typeface="Verdana" panose="020B0604030504040204" pitchFamily="34" charset="0"/>
              </a:rPr>
              <a:t>:</a:t>
            </a:r>
          </a:p>
          <a:p>
            <a:pPr>
              <a:buFont typeface="Arial" panose="020B0604020202020204" pitchFamily="34" charset="0"/>
              <a:buNone/>
            </a:pPr>
            <a:endParaRPr lang="en-GB" altLang="en-US" sz="1500" dirty="0">
              <a:solidFill>
                <a:srgbClr val="595959"/>
              </a:solidFill>
              <a:latin typeface="Verdana" panose="020B0604030504040204" pitchFamily="34" charset="0"/>
            </a:endParaRPr>
          </a:p>
          <a:p>
            <a:r>
              <a:rPr lang="fi-FI" altLang="en-US" sz="1500" dirty="0">
                <a:solidFill>
                  <a:srgbClr val="595959"/>
                </a:solidFill>
                <a:latin typeface="Verdana" panose="020B0604030504040204" pitchFamily="34" charset="0"/>
              </a:rPr>
              <a:t>55 % EU:n jäsenmaista</a:t>
            </a:r>
          </a:p>
          <a:p>
            <a:r>
              <a:rPr lang="fi-FI" altLang="en-US" sz="1500" dirty="0">
                <a:solidFill>
                  <a:srgbClr val="595959"/>
                </a:solidFill>
                <a:latin typeface="Verdana" panose="020B0604030504040204" pitchFamily="34" charset="0"/>
              </a:rPr>
              <a:t>jäsenmaat, joissa on yhteensä 65 % EU:n väestöstä</a:t>
            </a:r>
          </a:p>
          <a:p>
            <a:endParaRPr lang="en-GB" alt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EF197A7-90E1-4272-A9D6-8A6C6A7C5DF1}"/>
              </a:ext>
            </a:extLst>
          </p:cNvPr>
          <p:cNvSpPr>
            <a:spLocks noGrp="1" noChangeArrowheads="1"/>
          </p:cNvSpPr>
          <p:nvPr>
            <p:ph type="title"/>
          </p:nvPr>
        </p:nvSpPr>
        <p:spPr>
          <a:xfrm>
            <a:off x="457200" y="115888"/>
            <a:ext cx="7427913" cy="504825"/>
          </a:xfrm>
        </p:spPr>
        <p:txBody>
          <a:bodyPr/>
          <a:lstStyle/>
          <a:p>
            <a:pPr eaLnBrk="1" hangingPunct="1">
              <a:defRPr/>
            </a:pPr>
            <a:r>
              <a:rPr lang="en-GB" altLang="en-US" b="0" kern="1200" dirty="0" err="1"/>
              <a:t>Eurooppa-neuvosto</a:t>
            </a:r>
            <a:endParaRPr lang="en-US" altLang="en-US" b="0" kern="1200" dirty="0"/>
          </a:p>
        </p:txBody>
      </p:sp>
      <p:sp>
        <p:nvSpPr>
          <p:cNvPr id="82947" name="Rectangle 4">
            <a:extLst>
              <a:ext uri="{FF2B5EF4-FFF2-40B4-BE49-F238E27FC236}">
                <a16:creationId xmlns:a16="http://schemas.microsoft.com/office/drawing/2014/main" id="{A54845F2-CCEE-438D-BF1C-1DF43D780015}"/>
              </a:ext>
            </a:extLst>
          </p:cNvPr>
          <p:cNvSpPr>
            <a:spLocks noChangeArrowheads="1"/>
          </p:cNvSpPr>
          <p:nvPr/>
        </p:nvSpPr>
        <p:spPr bwMode="auto">
          <a:xfrm>
            <a:off x="2139950" y="5368925"/>
            <a:ext cx="69119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fi-FI" altLang="en-US" sz="1500" b="0" dirty="0">
                <a:solidFill>
                  <a:srgbClr val="595959"/>
                </a:solidFill>
              </a:rPr>
              <a:t>Pidetään vähintään neljästi vuodessa</a:t>
            </a:r>
          </a:p>
          <a:p>
            <a:pPr eaLnBrk="1" hangingPunct="1">
              <a:lnSpc>
                <a:spcPct val="150000"/>
              </a:lnSpc>
              <a:spcBef>
                <a:spcPct val="0"/>
              </a:spcBef>
            </a:pPr>
            <a:r>
              <a:rPr lang="fi-FI" altLang="en-US" sz="1500" b="0" dirty="0">
                <a:solidFill>
                  <a:srgbClr val="595959"/>
                </a:solidFill>
              </a:rPr>
              <a:t>Vahvistaa EU-politiikan yleiset suuntaviivat</a:t>
            </a:r>
          </a:p>
          <a:p>
            <a:pPr eaLnBrk="1" hangingPunct="1">
              <a:lnSpc>
                <a:spcPct val="150000"/>
              </a:lnSpc>
              <a:spcBef>
                <a:spcPct val="0"/>
              </a:spcBef>
            </a:pPr>
            <a:r>
              <a:rPr lang="fi-FI" altLang="en-US" sz="1500" b="0" dirty="0">
                <a:solidFill>
                  <a:srgbClr val="595959"/>
                </a:solidFill>
              </a:rPr>
              <a:t>Puheenjohtaja: Charles Michel</a:t>
            </a:r>
          </a:p>
        </p:txBody>
      </p:sp>
      <p:sp>
        <p:nvSpPr>
          <p:cNvPr id="82948" name="Rectangle 4">
            <a:extLst>
              <a:ext uri="{FF2B5EF4-FFF2-40B4-BE49-F238E27FC236}">
                <a16:creationId xmlns:a16="http://schemas.microsoft.com/office/drawing/2014/main" id="{29877274-4CD0-4933-ADDC-D80D61E52218}"/>
              </a:ext>
            </a:extLst>
          </p:cNvPr>
          <p:cNvSpPr>
            <a:spLocks noChangeArrowheads="1"/>
          </p:cNvSpPr>
          <p:nvPr/>
        </p:nvSpPr>
        <p:spPr bwMode="auto">
          <a:xfrm>
            <a:off x="1447800" y="1300163"/>
            <a:ext cx="74295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1800" b="0">
                <a:solidFill>
                  <a:srgbClr val="359AC2"/>
                </a:solidFill>
              </a:rPr>
              <a:t>Kaikkien EU-maiden valtion- ja hallitusten päämiesten huippukokous</a:t>
            </a:r>
            <a:endParaRPr lang="en-US" altLang="en-US" sz="1500">
              <a:solidFill>
                <a:srgbClr val="00B0F0"/>
              </a:solidFill>
            </a:endParaRPr>
          </a:p>
        </p:txBody>
      </p:sp>
      <p:pic>
        <p:nvPicPr>
          <p:cNvPr id="82949" name="Picture 2">
            <a:extLst>
              <a:ext uri="{FF2B5EF4-FFF2-40B4-BE49-F238E27FC236}">
                <a16:creationId xmlns:a16="http://schemas.microsoft.com/office/drawing/2014/main" id="{84DEA882-9F22-4FD7-A14E-EACC122C5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2291" y="2135188"/>
            <a:ext cx="4850605"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E6BB8CE5-9180-43F0-994F-22693433A8A5}"/>
              </a:ext>
            </a:extLst>
          </p:cNvPr>
          <p:cNvSpPr>
            <a:spLocks noChangeArrowheads="1"/>
          </p:cNvSpPr>
          <p:nvPr/>
        </p:nvSpPr>
        <p:spPr bwMode="auto">
          <a:xfrm>
            <a:off x="0" y="120650"/>
            <a:ext cx="805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i-FI" altLang="en-US" sz="2000" b="0">
                <a:solidFill>
                  <a:srgbClr val="FFFFFF"/>
                </a:solidFill>
              </a:rPr>
              <a:t>Unionin ulkoasioiden ja turvallisuuspolitiikan korkea edustaja</a:t>
            </a:r>
          </a:p>
        </p:txBody>
      </p:sp>
      <p:sp>
        <p:nvSpPr>
          <p:cNvPr id="84995" name="Rectangle 4">
            <a:extLst>
              <a:ext uri="{FF2B5EF4-FFF2-40B4-BE49-F238E27FC236}">
                <a16:creationId xmlns:a16="http://schemas.microsoft.com/office/drawing/2014/main" id="{9F4521E8-C9FF-48A5-BA85-10214E25529A}"/>
              </a:ext>
            </a:extLst>
          </p:cNvPr>
          <p:cNvSpPr>
            <a:spLocks noChangeArrowheads="1"/>
          </p:cNvSpPr>
          <p:nvPr/>
        </p:nvSpPr>
        <p:spPr bwMode="auto">
          <a:xfrm>
            <a:off x="615950" y="2538413"/>
            <a:ext cx="48244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en-US" sz="1500" b="0">
                <a:solidFill>
                  <a:srgbClr val="595959"/>
                </a:solidFill>
              </a:rPr>
              <a:t>Kaksoisrooli: </a:t>
            </a:r>
          </a:p>
          <a:p>
            <a:pPr lvl="1" eaLnBrk="1" hangingPunct="1">
              <a:lnSpc>
                <a:spcPct val="150000"/>
              </a:lnSpc>
              <a:spcBef>
                <a:spcPct val="0"/>
              </a:spcBef>
            </a:pPr>
            <a:r>
              <a:rPr lang="en-US" altLang="en-US" sz="1500">
                <a:solidFill>
                  <a:srgbClr val="595959"/>
                </a:solidFill>
              </a:rPr>
              <a:t>ulkoasiainneuvoston puheenjohtaja</a:t>
            </a:r>
          </a:p>
          <a:p>
            <a:pPr lvl="1" eaLnBrk="1" hangingPunct="1">
              <a:lnSpc>
                <a:spcPct val="150000"/>
              </a:lnSpc>
              <a:spcBef>
                <a:spcPct val="0"/>
              </a:spcBef>
            </a:pPr>
            <a:r>
              <a:rPr lang="en-US" altLang="en-US" sz="1500">
                <a:solidFill>
                  <a:srgbClr val="595959"/>
                </a:solidFill>
              </a:rPr>
              <a:t>Euroopan komission varapuheenjohtaja</a:t>
            </a:r>
            <a:endParaRPr lang="en-US" altLang="en-US" sz="1400">
              <a:solidFill>
                <a:srgbClr val="FF0000"/>
              </a:solidFill>
            </a:endParaRPr>
          </a:p>
          <a:p>
            <a:pPr eaLnBrk="1" hangingPunct="1">
              <a:lnSpc>
                <a:spcPct val="150000"/>
              </a:lnSpc>
              <a:spcBef>
                <a:spcPct val="0"/>
              </a:spcBef>
            </a:pPr>
            <a:r>
              <a:rPr lang="fi-FI" altLang="en-US" sz="1500" b="0">
                <a:solidFill>
                  <a:srgbClr val="595959"/>
                </a:solidFill>
              </a:rPr>
              <a:t>Johtaa EU:n yhteistä ulko- ja turvallisuuspolitiikkaa</a:t>
            </a:r>
          </a:p>
          <a:p>
            <a:pPr eaLnBrk="1" hangingPunct="1">
              <a:lnSpc>
                <a:spcPct val="150000"/>
              </a:lnSpc>
              <a:spcBef>
                <a:spcPct val="0"/>
              </a:spcBef>
            </a:pPr>
            <a:r>
              <a:rPr lang="fi-FI" altLang="en-US" sz="1500" b="0">
                <a:solidFill>
                  <a:srgbClr val="595959"/>
                </a:solidFill>
              </a:rPr>
              <a:t>Johtaa EU:n ulkosuhdehallintoa</a:t>
            </a:r>
          </a:p>
        </p:txBody>
      </p:sp>
      <p:sp>
        <p:nvSpPr>
          <p:cNvPr id="84996" name="Rectangle 6">
            <a:extLst>
              <a:ext uri="{FF2B5EF4-FFF2-40B4-BE49-F238E27FC236}">
                <a16:creationId xmlns:a16="http://schemas.microsoft.com/office/drawing/2014/main" id="{0A6C733A-F381-4434-8EBA-DA9A400C5208}"/>
              </a:ext>
            </a:extLst>
          </p:cNvPr>
          <p:cNvSpPr>
            <a:spLocks noChangeArrowheads="1"/>
          </p:cNvSpPr>
          <p:nvPr/>
        </p:nvSpPr>
        <p:spPr bwMode="auto">
          <a:xfrm>
            <a:off x="615950" y="1755775"/>
            <a:ext cx="507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a:solidFill>
                  <a:srgbClr val="359AC2"/>
                </a:solidFill>
              </a:rPr>
              <a:t>Josep Borrell</a:t>
            </a:r>
          </a:p>
        </p:txBody>
      </p:sp>
      <p:pic>
        <p:nvPicPr>
          <p:cNvPr id="84997" name="Picture 1">
            <a:extLst>
              <a:ext uri="{FF2B5EF4-FFF2-40B4-BE49-F238E27FC236}">
                <a16:creationId xmlns:a16="http://schemas.microsoft.com/office/drawing/2014/main" id="{34C36CFB-34E6-4157-B8B7-B4360FF75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938" y="2495550"/>
            <a:ext cx="332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6">
            <a:extLst>
              <a:ext uri="{FF2B5EF4-FFF2-40B4-BE49-F238E27FC236}">
                <a16:creationId xmlns:a16="http://schemas.microsoft.com/office/drawing/2014/main" id="{53EDF6AC-622C-47C4-BFD7-A0B36A5CCB6A}"/>
              </a:ext>
            </a:extLst>
          </p:cNvPr>
          <p:cNvSpPr>
            <a:spLocks noChangeArrowheads="1"/>
          </p:cNvSpPr>
          <p:nvPr/>
        </p:nvSpPr>
        <p:spPr bwMode="auto">
          <a:xfrm>
            <a:off x="185738" y="115888"/>
            <a:ext cx="802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0">
                <a:solidFill>
                  <a:srgbClr val="FFFFFF"/>
                </a:solidFill>
              </a:rPr>
              <a:t>Euroopan komissio – yhteisen edun ajaja</a:t>
            </a:r>
            <a:endParaRPr lang="en-US" altLang="en-US" sz="2000" b="0">
              <a:solidFill>
                <a:srgbClr val="FFFFFF"/>
              </a:solidFill>
            </a:endParaRPr>
          </a:p>
        </p:txBody>
      </p:sp>
      <p:sp>
        <p:nvSpPr>
          <p:cNvPr id="6" name="Rectangle 7">
            <a:extLst>
              <a:ext uri="{FF2B5EF4-FFF2-40B4-BE49-F238E27FC236}">
                <a16:creationId xmlns:a16="http://schemas.microsoft.com/office/drawing/2014/main" id="{539124A7-A6C1-4A13-B43B-C181AA12D8B6}"/>
              </a:ext>
            </a:extLst>
          </p:cNvPr>
          <p:cNvSpPr>
            <a:spLocks noChangeArrowheads="1"/>
          </p:cNvSpPr>
          <p:nvPr/>
        </p:nvSpPr>
        <p:spPr bwMode="auto">
          <a:xfrm>
            <a:off x="1628775" y="1268413"/>
            <a:ext cx="6586538" cy="2147887"/>
          </a:xfrm>
          <a:prstGeom prst="rect">
            <a:avLst/>
          </a:prstGeom>
          <a:noFill/>
          <a:ln w="9525">
            <a:noFill/>
            <a:miter lim="800000"/>
            <a:headEnd/>
            <a:tailEnd/>
          </a:ln>
        </p:spPr>
        <p:txBody>
          <a:bodyPr/>
          <a:lstStyle/>
          <a:p>
            <a:pPr eaLnBrk="1" hangingPunct="1">
              <a:defRPr/>
            </a:pPr>
            <a:r>
              <a:rPr lang="fi-FI" dirty="0">
                <a:solidFill>
                  <a:srgbClr val="359AC2"/>
                </a:solidFill>
                <a:latin typeface="Verdana"/>
              </a:rPr>
              <a:t>27 komissaaria, yksi kustakin EU-maasta</a:t>
            </a:r>
            <a:br>
              <a:rPr lang="en-US" sz="1600" b="1" dirty="0">
                <a:solidFill>
                  <a:srgbClr val="FFFFFF"/>
                </a:solidFill>
                <a:latin typeface="Verdana" pitchFamily="34" charset="0"/>
              </a:rPr>
            </a:br>
            <a:endParaRPr lang="fi-FI" sz="1500" dirty="0">
              <a:solidFill>
                <a:srgbClr val="595959"/>
              </a:solidFill>
              <a:latin typeface="Verdana" panose="020B0604030504040204" pitchFamily="34" charset="0"/>
            </a:endParaRPr>
          </a:p>
          <a:p>
            <a:pPr marL="285750" indent="-285750" eaLnBrk="1" hangingPunct="1">
              <a:lnSpc>
                <a:spcPct val="150000"/>
              </a:lnSpc>
              <a:buFont typeface="Arial" panose="020B0604020202020204" pitchFamily="34" charset="0"/>
              <a:buChar char="•"/>
              <a:defRPr/>
            </a:pPr>
            <a:r>
              <a:rPr lang="fi-FI" sz="1500" dirty="0">
                <a:solidFill>
                  <a:srgbClr val="595959"/>
                </a:solidFill>
                <a:latin typeface="Verdana" panose="020B0604030504040204" pitchFamily="34" charset="0"/>
              </a:rPr>
              <a:t>ehdottaa uutta lainsäädäntöä</a:t>
            </a:r>
          </a:p>
          <a:p>
            <a:pPr marL="285750" indent="-285750" eaLnBrk="1" hangingPunct="1">
              <a:lnSpc>
                <a:spcPct val="150000"/>
              </a:lnSpc>
              <a:buFont typeface="Arial" panose="020B0604020202020204" pitchFamily="34" charset="0"/>
              <a:buChar char="•"/>
              <a:defRPr/>
            </a:pPr>
            <a:r>
              <a:rPr lang="fi-FI" sz="1500" dirty="0">
                <a:solidFill>
                  <a:srgbClr val="595959"/>
                </a:solidFill>
                <a:latin typeface="Verdana" panose="020B0604030504040204" pitchFamily="34" charset="0"/>
              </a:rPr>
              <a:t>toimeenpaneva elin </a:t>
            </a:r>
          </a:p>
          <a:p>
            <a:pPr marL="285750" indent="-285750" eaLnBrk="1" hangingPunct="1">
              <a:lnSpc>
                <a:spcPct val="150000"/>
              </a:lnSpc>
              <a:buFont typeface="Arial" panose="020B0604020202020204" pitchFamily="34" charset="0"/>
              <a:buChar char="•"/>
              <a:defRPr/>
            </a:pPr>
            <a:r>
              <a:rPr lang="fi-FI" sz="1500" dirty="0">
                <a:solidFill>
                  <a:srgbClr val="595959"/>
                </a:solidFill>
                <a:latin typeface="Verdana" panose="020B0604030504040204" pitchFamily="34" charset="0"/>
              </a:rPr>
              <a:t>perussopimusten valvoja</a:t>
            </a:r>
          </a:p>
          <a:p>
            <a:pPr marL="285750" indent="-285750" eaLnBrk="1" hangingPunct="1">
              <a:lnSpc>
                <a:spcPct val="150000"/>
              </a:lnSpc>
              <a:buFont typeface="Arial" panose="020B0604020202020204" pitchFamily="34" charset="0"/>
              <a:buChar char="•"/>
              <a:defRPr/>
            </a:pPr>
            <a:r>
              <a:rPr lang="fi-FI" sz="1500" dirty="0">
                <a:solidFill>
                  <a:srgbClr val="595959"/>
                </a:solidFill>
                <a:latin typeface="Verdana" panose="020B0604030504040204" pitchFamily="34" charset="0"/>
              </a:rPr>
              <a:t>edustaa EU:ta kansainvälisissä yhteyksissä</a:t>
            </a:r>
          </a:p>
        </p:txBody>
      </p:sp>
      <p:pic>
        <p:nvPicPr>
          <p:cNvPr id="87044" name="Picture 1">
            <a:extLst>
              <a:ext uri="{FF2B5EF4-FFF2-40B4-BE49-F238E27FC236}">
                <a16:creationId xmlns:a16="http://schemas.microsoft.com/office/drawing/2014/main" id="{14C2B823-6454-4DD3-B47D-D0232CF29B9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027238" y="3441700"/>
            <a:ext cx="4344987"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0" name="Rectangle 6">
            <a:extLst>
              <a:ext uri="{FF2B5EF4-FFF2-40B4-BE49-F238E27FC236}">
                <a16:creationId xmlns:a16="http://schemas.microsoft.com/office/drawing/2014/main" id="{3FBAC0B3-6E04-42A8-A93E-09B8CB94A614}"/>
              </a:ext>
            </a:extLst>
          </p:cNvPr>
          <p:cNvSpPr>
            <a:spLocks noChangeArrowheads="1"/>
          </p:cNvSpPr>
          <p:nvPr/>
        </p:nvSpPr>
        <p:spPr bwMode="auto">
          <a:xfrm>
            <a:off x="457200" y="115888"/>
            <a:ext cx="742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0" dirty="0">
                <a:solidFill>
                  <a:srgbClr val="FFFFFF"/>
                </a:solidFill>
              </a:rPr>
              <a:t>Euroopan yhteisöjen tuomioistuin – lakien soveltamisen valvoja</a:t>
            </a:r>
          </a:p>
        </p:txBody>
      </p:sp>
      <p:sp>
        <p:nvSpPr>
          <p:cNvPr id="89091" name="Rectangle 7">
            <a:extLst>
              <a:ext uri="{FF2B5EF4-FFF2-40B4-BE49-F238E27FC236}">
                <a16:creationId xmlns:a16="http://schemas.microsoft.com/office/drawing/2014/main" id="{18FB60B5-CAA7-41E6-A66F-F22BCA8C185F}"/>
              </a:ext>
            </a:extLst>
          </p:cNvPr>
          <p:cNvSpPr>
            <a:spLocks noChangeArrowheads="1"/>
          </p:cNvSpPr>
          <p:nvPr/>
        </p:nvSpPr>
        <p:spPr bwMode="auto">
          <a:xfrm>
            <a:off x="1517650" y="1470025"/>
            <a:ext cx="74898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dirty="0">
                <a:solidFill>
                  <a:srgbClr val="359AC2"/>
                </a:solidFill>
              </a:rPr>
              <a:t>27 </a:t>
            </a:r>
            <a:r>
              <a:rPr lang="fi-FI" altLang="en-US" sz="1800" b="0" dirty="0">
                <a:solidFill>
                  <a:srgbClr val="359AC2"/>
                </a:solidFill>
              </a:rPr>
              <a:t>riippumatonta tuomaria, yksi kustakin EU-maasta</a:t>
            </a:r>
            <a:endParaRPr lang="en-US" altLang="en-US" sz="1800" b="0" dirty="0">
              <a:solidFill>
                <a:srgbClr val="359AC2"/>
              </a:solidFill>
            </a:endParaRPr>
          </a:p>
        </p:txBody>
      </p:sp>
      <p:sp>
        <p:nvSpPr>
          <p:cNvPr id="116740" name="Rectangle 7">
            <a:extLst>
              <a:ext uri="{FF2B5EF4-FFF2-40B4-BE49-F238E27FC236}">
                <a16:creationId xmlns:a16="http://schemas.microsoft.com/office/drawing/2014/main" id="{823A0A50-A09C-4ED8-8857-497441D14C97}"/>
              </a:ext>
            </a:extLst>
          </p:cNvPr>
          <p:cNvSpPr>
            <a:spLocks noChangeArrowheads="1"/>
          </p:cNvSpPr>
          <p:nvPr/>
        </p:nvSpPr>
        <p:spPr bwMode="auto">
          <a:xfrm>
            <a:off x="1517650" y="2243138"/>
            <a:ext cx="62071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defRPr/>
            </a:pPr>
            <a:r>
              <a:rPr lang="fi-FI" altLang="en-US" sz="1500" b="0" dirty="0">
                <a:solidFill>
                  <a:srgbClr val="595959"/>
                </a:solidFill>
              </a:rPr>
              <a:t>Päättää EU-lainsäädännön tulkinnasta</a:t>
            </a:r>
          </a:p>
          <a:p>
            <a:pPr marL="0" indent="0" eaLnBrk="1" hangingPunct="1">
              <a:spcBef>
                <a:spcPct val="0"/>
              </a:spcBef>
              <a:buFontTx/>
              <a:buNone/>
              <a:defRPr/>
            </a:pPr>
            <a:endParaRPr lang="fi-FI" altLang="en-US" sz="1500" b="0" dirty="0">
              <a:solidFill>
                <a:srgbClr val="595959"/>
              </a:solidFill>
            </a:endParaRPr>
          </a:p>
          <a:p>
            <a:pPr eaLnBrk="1" hangingPunct="1">
              <a:spcBef>
                <a:spcPct val="0"/>
              </a:spcBef>
              <a:defRPr/>
            </a:pPr>
            <a:r>
              <a:rPr lang="fi-FI" altLang="en-US" sz="1500" b="0" dirty="0">
                <a:solidFill>
                  <a:srgbClr val="595959"/>
                </a:solidFill>
              </a:rPr>
              <a:t>Varmistaa, että säädöksiä sovelletaan samalla tavalla kaikissa EU-maissa</a:t>
            </a:r>
          </a:p>
          <a:p>
            <a:pPr eaLnBrk="1" hangingPunct="1">
              <a:spcBef>
                <a:spcPct val="0"/>
              </a:spcBef>
              <a:defRPr/>
            </a:pPr>
            <a:br>
              <a:rPr lang="en-US" altLang="en-US" sz="1500" dirty="0">
                <a:solidFill>
                  <a:srgbClr val="FFFFFF"/>
                </a:solidFill>
              </a:rPr>
            </a:br>
            <a:endParaRPr lang="en-US" altLang="en-US" sz="1500" i="1" dirty="0">
              <a:solidFill>
                <a:srgbClr val="507DB8"/>
              </a:solidFill>
            </a:endParaRPr>
          </a:p>
        </p:txBody>
      </p:sp>
      <p:pic>
        <p:nvPicPr>
          <p:cNvPr id="89093" name="Picture 1">
            <a:extLst>
              <a:ext uri="{FF2B5EF4-FFF2-40B4-BE49-F238E27FC236}">
                <a16:creationId xmlns:a16="http://schemas.microsoft.com/office/drawing/2014/main" id="{EEBC7176-CAC9-4D13-95D4-C2BD650ABF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313113"/>
            <a:ext cx="6915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B6C65C1-886F-433C-9E55-A951DFBC32D4}"/>
              </a:ext>
            </a:extLst>
          </p:cNvPr>
          <p:cNvSpPr>
            <a:spLocks noGrp="1" noChangeArrowheads="1"/>
          </p:cNvSpPr>
          <p:nvPr>
            <p:ph type="title"/>
          </p:nvPr>
        </p:nvSpPr>
        <p:spPr>
          <a:xfrm>
            <a:off x="457200" y="115888"/>
            <a:ext cx="7427913" cy="504825"/>
          </a:xfrm>
        </p:spPr>
        <p:txBody>
          <a:bodyPr/>
          <a:lstStyle/>
          <a:p>
            <a:pPr eaLnBrk="1" hangingPunct="1">
              <a:defRPr/>
            </a:pPr>
            <a:r>
              <a:rPr lang="en-GB" altLang="nl-BE" b="0" kern="1200" dirty="0" err="1">
                <a:solidFill>
                  <a:srgbClr val="FFFFFF"/>
                </a:solidFill>
                <a:ea typeface="+mn-ea"/>
                <a:cs typeface="+mn-cs"/>
              </a:rPr>
              <a:t>Euroopan</a:t>
            </a:r>
            <a:r>
              <a:rPr lang="en-GB" altLang="nl-BE" b="0" kern="1200" dirty="0">
                <a:solidFill>
                  <a:srgbClr val="FFFFFF"/>
                </a:solidFill>
                <a:ea typeface="+mn-ea"/>
                <a:cs typeface="+mn-cs"/>
              </a:rPr>
              <a:t> </a:t>
            </a:r>
            <a:r>
              <a:rPr lang="en-GB" altLang="nl-BE" b="0" kern="1200" dirty="0" err="1">
                <a:solidFill>
                  <a:srgbClr val="FFFFFF"/>
                </a:solidFill>
                <a:ea typeface="+mn-ea"/>
                <a:cs typeface="+mn-cs"/>
              </a:rPr>
              <a:t>oikeusasiamies</a:t>
            </a:r>
            <a:endParaRPr lang="en-GB" altLang="nl-BE" b="0" kern="1200" dirty="0">
              <a:solidFill>
                <a:srgbClr val="FFFFFF"/>
              </a:solidFill>
              <a:ea typeface="+mn-ea"/>
              <a:cs typeface="+mn-cs"/>
            </a:endParaRPr>
          </a:p>
        </p:txBody>
      </p:sp>
      <p:sp>
        <p:nvSpPr>
          <p:cNvPr id="4099" name="Rectangle 3">
            <a:extLst>
              <a:ext uri="{FF2B5EF4-FFF2-40B4-BE49-F238E27FC236}">
                <a16:creationId xmlns:a16="http://schemas.microsoft.com/office/drawing/2014/main" id="{AE24FD1F-45DA-4FE4-8F22-22ADB87F7E2F}"/>
              </a:ext>
            </a:extLst>
          </p:cNvPr>
          <p:cNvSpPr>
            <a:spLocks noGrp="1" noChangeArrowheads="1"/>
          </p:cNvSpPr>
          <p:nvPr>
            <p:ph type="body" idx="1"/>
          </p:nvPr>
        </p:nvSpPr>
        <p:spPr>
          <a:xfrm>
            <a:off x="827088" y="1989138"/>
            <a:ext cx="4537075" cy="647700"/>
          </a:xfrm>
        </p:spPr>
        <p:txBody>
          <a:bodyPr/>
          <a:lstStyle/>
          <a:p>
            <a:pPr eaLnBrk="1" hangingPunct="1">
              <a:lnSpc>
                <a:spcPct val="80000"/>
              </a:lnSpc>
              <a:buFontTx/>
              <a:buNone/>
              <a:defRPr/>
            </a:pPr>
            <a:r>
              <a:rPr lang="en-GB" altLang="nl-BE" sz="1800" b="0" kern="1200" dirty="0">
                <a:solidFill>
                  <a:srgbClr val="359AC2"/>
                </a:solidFill>
              </a:rPr>
              <a:t>Emily O’Reilly</a:t>
            </a:r>
          </a:p>
          <a:p>
            <a:pPr marL="0" indent="0" eaLnBrk="1" hangingPunct="1">
              <a:lnSpc>
                <a:spcPct val="150000"/>
              </a:lnSpc>
              <a:spcBef>
                <a:spcPct val="0"/>
              </a:spcBef>
              <a:buFontTx/>
              <a:buNone/>
              <a:defRPr/>
            </a:pPr>
            <a:r>
              <a:rPr lang="en-GB" altLang="nl-BE" sz="1400" kern="1200" dirty="0" err="1">
                <a:solidFill>
                  <a:srgbClr val="595959"/>
                </a:solidFill>
              </a:rPr>
              <a:t>Euroopan</a:t>
            </a:r>
            <a:r>
              <a:rPr lang="en-GB" altLang="nl-BE" sz="1400" kern="1200" dirty="0">
                <a:solidFill>
                  <a:srgbClr val="595959"/>
                </a:solidFill>
              </a:rPr>
              <a:t> </a:t>
            </a:r>
            <a:r>
              <a:rPr lang="en-GB" altLang="nl-BE" sz="1400" kern="1200" dirty="0" err="1">
                <a:solidFill>
                  <a:srgbClr val="595959"/>
                </a:solidFill>
              </a:rPr>
              <a:t>oikeusasiamies</a:t>
            </a:r>
            <a:endParaRPr lang="en-GB" altLang="nl-BE" sz="1400" kern="1200" dirty="0">
              <a:solidFill>
                <a:srgbClr val="595959"/>
              </a:solidFill>
            </a:endParaRPr>
          </a:p>
          <a:p>
            <a:pPr eaLnBrk="1" hangingPunct="1">
              <a:lnSpc>
                <a:spcPct val="80000"/>
              </a:lnSpc>
              <a:buFontTx/>
              <a:buNone/>
              <a:defRPr/>
            </a:pPr>
            <a:endParaRPr lang="en-GB" altLang="nl-BE" kern="1200" dirty="0">
              <a:solidFill>
                <a:srgbClr val="FF0000"/>
              </a:solidFill>
            </a:endParaRPr>
          </a:p>
        </p:txBody>
      </p:sp>
      <p:sp>
        <p:nvSpPr>
          <p:cNvPr id="91140" name="Rectangle 3">
            <a:extLst>
              <a:ext uri="{FF2B5EF4-FFF2-40B4-BE49-F238E27FC236}">
                <a16:creationId xmlns:a16="http://schemas.microsoft.com/office/drawing/2014/main" id="{1B0A38B5-2FCA-4431-8505-CC661E4C0901}"/>
              </a:ext>
            </a:extLst>
          </p:cNvPr>
          <p:cNvSpPr txBox="1">
            <a:spLocks noChangeArrowheads="1"/>
          </p:cNvSpPr>
          <p:nvPr/>
        </p:nvSpPr>
        <p:spPr bwMode="auto">
          <a:xfrm>
            <a:off x="841375" y="2667000"/>
            <a:ext cx="4708525"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fi-FI" altLang="nl-BE" sz="1400" b="0" dirty="0">
                <a:solidFill>
                  <a:srgbClr val="595959"/>
                </a:solidFill>
              </a:rPr>
              <a:t>Tutkii kantelut, jotka koskevat hallinnollisia epäkohtia EU:n toimielimissä</a:t>
            </a:r>
          </a:p>
          <a:p>
            <a:pPr eaLnBrk="1" hangingPunct="1">
              <a:lnSpc>
                <a:spcPct val="150000"/>
              </a:lnSpc>
              <a:spcBef>
                <a:spcPct val="0"/>
              </a:spcBef>
            </a:pPr>
            <a:endParaRPr lang="en-GB" altLang="nl-BE" sz="1400" b="0" dirty="0">
              <a:solidFill>
                <a:srgbClr val="595959"/>
              </a:solidFill>
            </a:endParaRPr>
          </a:p>
          <a:p>
            <a:pPr eaLnBrk="1" hangingPunct="1">
              <a:lnSpc>
                <a:spcPct val="150000"/>
              </a:lnSpc>
              <a:spcBef>
                <a:spcPct val="0"/>
              </a:spcBef>
            </a:pPr>
            <a:r>
              <a:rPr lang="fi-FI" altLang="nl-BE" sz="1400" b="0" dirty="0">
                <a:solidFill>
                  <a:srgbClr val="595959"/>
                </a:solidFill>
              </a:rPr>
              <a:t>Kantelun aiheena voi olla esim. epäoikeudenmukaisuus, syrjintä, toimivallan väärinkäyttö, tarpeeton viivästys, vastaamatta jättäminen tai virheellinen menettely</a:t>
            </a:r>
          </a:p>
          <a:p>
            <a:pPr eaLnBrk="1" hangingPunct="1">
              <a:lnSpc>
                <a:spcPct val="150000"/>
              </a:lnSpc>
              <a:spcBef>
                <a:spcPct val="0"/>
              </a:spcBef>
            </a:pPr>
            <a:endParaRPr lang="fr-BE" altLang="nl-BE" sz="1400" b="0" dirty="0">
              <a:solidFill>
                <a:srgbClr val="595959"/>
              </a:solidFill>
            </a:endParaRPr>
          </a:p>
          <a:p>
            <a:pPr eaLnBrk="1" hangingPunct="1">
              <a:lnSpc>
                <a:spcPct val="150000"/>
              </a:lnSpc>
              <a:spcBef>
                <a:spcPct val="0"/>
              </a:spcBef>
            </a:pPr>
            <a:r>
              <a:rPr lang="fi-FI" altLang="nl-BE" sz="1400" b="0" dirty="0">
                <a:solidFill>
                  <a:srgbClr val="595959"/>
                </a:solidFill>
              </a:rPr>
              <a:t>Kantelun voi tehdä kuka tahansa EU:ssa</a:t>
            </a:r>
          </a:p>
        </p:txBody>
      </p:sp>
      <p:pic>
        <p:nvPicPr>
          <p:cNvPr id="91141" name="Picture 1">
            <a:extLst>
              <a:ext uri="{FF2B5EF4-FFF2-40B4-BE49-F238E27FC236}">
                <a16:creationId xmlns:a16="http://schemas.microsoft.com/office/drawing/2014/main" id="{D08EDFDB-11C1-4AC4-90D4-E1D3EE497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9188" y="1052513"/>
            <a:ext cx="22685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3186" name="Picture 1">
            <a:extLst>
              <a:ext uri="{FF2B5EF4-FFF2-40B4-BE49-F238E27FC236}">
                <a16:creationId xmlns:a16="http://schemas.microsoft.com/office/drawing/2014/main" id="{7F085064-E027-42DD-B600-9F49635808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925" y="3141663"/>
            <a:ext cx="78295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6">
            <a:extLst>
              <a:ext uri="{FF2B5EF4-FFF2-40B4-BE49-F238E27FC236}">
                <a16:creationId xmlns:a16="http://schemas.microsoft.com/office/drawing/2014/main" id="{F8E57F14-8B7E-48D4-A197-E5333CAAE05E}"/>
              </a:ext>
            </a:extLst>
          </p:cNvPr>
          <p:cNvSpPr>
            <a:spLocks noChangeArrowheads="1"/>
          </p:cNvSpPr>
          <p:nvPr/>
        </p:nvSpPr>
        <p:spPr bwMode="auto">
          <a:xfrm>
            <a:off x="328613" y="1158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sz="2000" b="0" dirty="0">
                <a:solidFill>
                  <a:srgbClr val="FFFFFF"/>
                </a:solidFill>
              </a:rPr>
              <a:t>Euroopan tilintarkastustuomioistuin – varainkäytön valvoja</a:t>
            </a:r>
          </a:p>
        </p:txBody>
      </p:sp>
      <p:sp>
        <p:nvSpPr>
          <p:cNvPr id="6" name="Rectangle 7">
            <a:extLst>
              <a:ext uri="{FF2B5EF4-FFF2-40B4-BE49-F238E27FC236}">
                <a16:creationId xmlns:a16="http://schemas.microsoft.com/office/drawing/2014/main" id="{DF6AC9B0-C491-4EB7-B568-268108426CC9}"/>
              </a:ext>
            </a:extLst>
          </p:cNvPr>
          <p:cNvSpPr>
            <a:spLocks noChangeArrowheads="1"/>
          </p:cNvSpPr>
          <p:nvPr/>
        </p:nvSpPr>
        <p:spPr bwMode="auto">
          <a:xfrm>
            <a:off x="1331913" y="1744663"/>
            <a:ext cx="6246812" cy="1397000"/>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27 </a:t>
            </a:r>
            <a:r>
              <a:rPr lang="en-US" dirty="0" err="1">
                <a:solidFill>
                  <a:srgbClr val="359AC2"/>
                </a:solidFill>
                <a:latin typeface="Verdana"/>
              </a:rPr>
              <a:t>riippumatonta</a:t>
            </a:r>
            <a:r>
              <a:rPr lang="en-US" dirty="0">
                <a:solidFill>
                  <a:srgbClr val="359AC2"/>
                </a:solidFill>
                <a:latin typeface="Verdana"/>
              </a:rPr>
              <a:t> </a:t>
            </a:r>
            <a:r>
              <a:rPr lang="en-US" dirty="0" err="1">
                <a:solidFill>
                  <a:srgbClr val="359AC2"/>
                </a:solidFill>
                <a:latin typeface="Verdana"/>
              </a:rPr>
              <a:t>jäsentä</a:t>
            </a:r>
            <a:br>
              <a:rPr lang="en-US" sz="1600" b="1" dirty="0">
                <a:solidFill>
                  <a:srgbClr val="FFFFFF"/>
                </a:solidFill>
                <a:latin typeface="Verdana" pitchFamily="34" charset="0"/>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fi-FI" sz="1500" dirty="0">
                <a:solidFill>
                  <a:srgbClr val="595959"/>
                </a:solidFill>
                <a:latin typeface="Verdana" panose="020B0604030504040204" pitchFamily="34" charset="0"/>
              </a:rPr>
              <a:t>valvoo EU:n yhteisten varojen käyttöä</a:t>
            </a:r>
          </a:p>
          <a:p>
            <a:pPr marL="285750" indent="-285750" eaLnBrk="1" hangingPunct="1">
              <a:lnSpc>
                <a:spcPct val="150000"/>
              </a:lnSpc>
              <a:buFont typeface="Arial" panose="020B0604020202020204" pitchFamily="34" charset="0"/>
              <a:buChar char="•"/>
              <a:defRPr/>
            </a:pPr>
            <a:r>
              <a:rPr lang="fi-FI" sz="1500" dirty="0">
                <a:solidFill>
                  <a:srgbClr val="595959"/>
                </a:solidFill>
                <a:latin typeface="Verdana" panose="020B0604030504040204" pitchFamily="34" charset="0"/>
              </a:rPr>
              <a:t>voi tarkastaa minkä tahansa EU-varoja käyttävän tahon tilit </a:t>
            </a:r>
            <a:br>
              <a:rPr lang="en-US" sz="1600" b="1" dirty="0">
                <a:solidFill>
                  <a:srgbClr val="FFFFFF"/>
                </a:solidFill>
                <a:latin typeface="Verdana" pitchFamily="34" charset="0"/>
              </a:rPr>
            </a:br>
            <a:endParaRPr lang="en-US" sz="1500" b="1" i="1" dirty="0">
              <a:solidFill>
                <a:srgbClr val="507DB8"/>
              </a:solidFill>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5A8896F-0D98-4B5A-B1DA-7D47A81E0FF4}"/>
              </a:ext>
            </a:extLst>
          </p:cNvPr>
          <p:cNvSpPr>
            <a:spLocks noGrp="1" noChangeArrowheads="1"/>
          </p:cNvSpPr>
          <p:nvPr>
            <p:ph type="title"/>
          </p:nvPr>
        </p:nvSpPr>
        <p:spPr>
          <a:xfrm>
            <a:off x="250825" y="44450"/>
            <a:ext cx="7634288" cy="576263"/>
          </a:xfrm>
        </p:spPr>
        <p:txBody>
          <a:bodyPr/>
          <a:lstStyle/>
          <a:p>
            <a:pPr eaLnBrk="1" hangingPunct="1"/>
            <a:r>
              <a:rPr lang="en-GB" altLang="en-US" b="0"/>
              <a:t>24 virallista kieltä</a:t>
            </a:r>
            <a:endParaRPr lang="en-US" altLang="en-US" b="0"/>
          </a:p>
        </p:txBody>
      </p:sp>
      <p:pic>
        <p:nvPicPr>
          <p:cNvPr id="25603" name="Picture 1">
            <a:extLst>
              <a:ext uri="{FF2B5EF4-FFF2-40B4-BE49-F238E27FC236}">
                <a16:creationId xmlns:a16="http://schemas.microsoft.com/office/drawing/2014/main" id="{85CD9992-0C0F-4FCF-B78B-549E0F321E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7">
            <a:extLst>
              <a:ext uri="{FF2B5EF4-FFF2-40B4-BE49-F238E27FC236}">
                <a16:creationId xmlns:a16="http://schemas.microsoft.com/office/drawing/2014/main" id="{048E043E-F603-46D4-97C3-231A67DF0E21}"/>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az-Cyrl-AZ" altLang="en-US">
                <a:solidFill>
                  <a:srgbClr val="595959"/>
                </a:solidFill>
              </a:rPr>
              <a:t>Български</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Čeština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d</a:t>
            </a:r>
            <a:r>
              <a:rPr lang="lt-LT" altLang="en-US">
                <a:solidFill>
                  <a:srgbClr val="595959"/>
                </a:solidFill>
              </a:rPr>
              <a:t>ansk</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Deutsch</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eesti keel</a:t>
            </a:r>
            <a:endParaRPr lang="fr-BE" altLang="en-US">
              <a:solidFill>
                <a:srgbClr val="595959"/>
              </a:solidFill>
            </a:endParaRPr>
          </a:p>
          <a:p>
            <a:pPr eaLnBrk="1" hangingPunct="1">
              <a:lnSpc>
                <a:spcPct val="150000"/>
              </a:lnSpc>
              <a:spcBef>
                <a:spcPct val="0"/>
              </a:spcBef>
              <a:buFontTx/>
              <a:buNone/>
            </a:pPr>
            <a:r>
              <a:rPr lang="el-GR" altLang="en-US">
                <a:solidFill>
                  <a:srgbClr val="595959"/>
                </a:solidFill>
              </a:rPr>
              <a:t>Ελληνικά</a:t>
            </a: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
        <p:nvSpPr>
          <p:cNvPr id="25605" name="TextBox 18">
            <a:extLst>
              <a:ext uri="{FF2B5EF4-FFF2-40B4-BE49-F238E27FC236}">
                <a16:creationId xmlns:a16="http://schemas.microsoft.com/office/drawing/2014/main" id="{4116544D-358F-4F3D-8D34-E441A5BF72E6}"/>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a:solidFill>
                  <a:srgbClr val="595959"/>
                </a:solidFill>
              </a:rPr>
              <a:t>English</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e</a:t>
            </a:r>
            <a:r>
              <a:rPr lang="lt-LT" altLang="en-US">
                <a:solidFill>
                  <a:srgbClr val="595959"/>
                </a:solidFill>
              </a:rPr>
              <a:t>spañol</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f</a:t>
            </a:r>
            <a:r>
              <a:rPr lang="lt-LT" altLang="en-US">
                <a:solidFill>
                  <a:srgbClr val="595959"/>
                </a:solidFill>
              </a:rPr>
              <a:t>rançais</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Gaeilge</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h</a:t>
            </a:r>
            <a:r>
              <a:rPr lang="lt-LT" altLang="en-US">
                <a:solidFill>
                  <a:srgbClr val="595959"/>
                </a:solidFill>
              </a:rPr>
              <a:t>rvatski</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I</a:t>
            </a:r>
            <a:r>
              <a:rPr lang="lt-LT" altLang="en-US">
                <a:solidFill>
                  <a:srgbClr val="595959"/>
                </a:solidFill>
              </a:rPr>
              <a:t>taliano</a:t>
            </a: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
        <p:nvSpPr>
          <p:cNvPr id="25606" name="TextBox 20">
            <a:extLst>
              <a:ext uri="{FF2B5EF4-FFF2-40B4-BE49-F238E27FC236}">
                <a16:creationId xmlns:a16="http://schemas.microsoft.com/office/drawing/2014/main" id="{AEF31647-54A1-40E3-B577-1606188AEDA5}"/>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a:solidFill>
                  <a:srgbClr val="595959"/>
                </a:solidFill>
              </a:rPr>
              <a:t>latviešu valoda</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lietuvių kalba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m</a:t>
            </a:r>
            <a:r>
              <a:rPr lang="lt-LT" altLang="en-US">
                <a:solidFill>
                  <a:srgbClr val="595959"/>
                </a:solidFill>
              </a:rPr>
              <a:t>agyar</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Malti</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Nederlands</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p</a:t>
            </a:r>
            <a:r>
              <a:rPr lang="lt-LT" altLang="en-US">
                <a:solidFill>
                  <a:srgbClr val="595959"/>
                </a:solidFill>
              </a:rPr>
              <a:t>olski</a:t>
            </a: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
        <p:nvSpPr>
          <p:cNvPr id="25607" name="TextBox 20">
            <a:extLst>
              <a:ext uri="{FF2B5EF4-FFF2-40B4-BE49-F238E27FC236}">
                <a16:creationId xmlns:a16="http://schemas.microsoft.com/office/drawing/2014/main" id="{A56278D1-AB3C-443F-A5BD-D9AE447D2764}"/>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BE" altLang="en-US">
                <a:solidFill>
                  <a:srgbClr val="595959"/>
                </a:solidFill>
              </a:rPr>
              <a:t>p</a:t>
            </a:r>
            <a:r>
              <a:rPr lang="lt-LT" altLang="en-US">
                <a:solidFill>
                  <a:srgbClr val="595959"/>
                </a:solidFill>
              </a:rPr>
              <a:t>ortuguês</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R</a:t>
            </a:r>
            <a:r>
              <a:rPr lang="lt-LT" altLang="en-US">
                <a:solidFill>
                  <a:srgbClr val="595959"/>
                </a:solidFill>
              </a:rPr>
              <a:t>omână</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s</a:t>
            </a:r>
            <a:r>
              <a:rPr lang="lt-LT" altLang="en-US">
                <a:solidFill>
                  <a:srgbClr val="595959"/>
                </a:solidFill>
              </a:rPr>
              <a:t>lovenčina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s</a:t>
            </a:r>
            <a:r>
              <a:rPr lang="lt-LT" altLang="en-US">
                <a:solidFill>
                  <a:srgbClr val="595959"/>
                </a:solidFill>
              </a:rPr>
              <a:t>lovenščina</a:t>
            </a:r>
            <a:endParaRPr lang="fr-BE" altLang="en-US">
              <a:solidFill>
                <a:srgbClr val="595959"/>
              </a:solidFill>
            </a:endParaRPr>
          </a:p>
          <a:p>
            <a:pPr eaLnBrk="1" hangingPunct="1">
              <a:lnSpc>
                <a:spcPct val="150000"/>
              </a:lnSpc>
              <a:spcBef>
                <a:spcPct val="0"/>
              </a:spcBef>
              <a:buFontTx/>
              <a:buNone/>
            </a:pPr>
            <a:r>
              <a:rPr lang="fr-BE" altLang="en-US">
                <a:solidFill>
                  <a:srgbClr val="595959"/>
                </a:solidFill>
              </a:rPr>
              <a:t>s</a:t>
            </a:r>
            <a:r>
              <a:rPr lang="lt-LT" altLang="en-US">
                <a:solidFill>
                  <a:srgbClr val="595959"/>
                </a:solidFill>
              </a:rPr>
              <a:t>uomi</a:t>
            </a:r>
            <a:endParaRPr lang="fr-BE" altLang="en-US">
              <a:solidFill>
                <a:srgbClr val="595959"/>
              </a:solidFill>
            </a:endParaRPr>
          </a:p>
          <a:p>
            <a:pPr eaLnBrk="1" hangingPunct="1">
              <a:lnSpc>
                <a:spcPct val="150000"/>
              </a:lnSpc>
              <a:spcBef>
                <a:spcPct val="0"/>
              </a:spcBef>
              <a:buFontTx/>
              <a:buNone/>
            </a:pPr>
            <a:r>
              <a:rPr lang="lt-LT" altLang="en-US">
                <a:solidFill>
                  <a:srgbClr val="595959"/>
                </a:solidFill>
              </a:rPr>
              <a:t>svenska</a:t>
            </a:r>
            <a:endParaRPr lang="en-US" altLang="en-US">
              <a:solidFill>
                <a:srgbClr val="595959"/>
              </a:solidFill>
            </a:endParaRPr>
          </a:p>
          <a:p>
            <a:pPr eaLnBrk="1" hangingPunct="1">
              <a:lnSpc>
                <a:spcPct val="150000"/>
              </a:lnSpc>
              <a:spcBef>
                <a:spcPct val="0"/>
              </a:spcBef>
              <a:buFontTx/>
              <a:buNone/>
            </a:pPr>
            <a:endParaRPr lang="fr-BE" altLang="en-US">
              <a:solidFill>
                <a:srgbClr val="59595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5234" name="Rectangle 23">
            <a:extLst>
              <a:ext uri="{FF2B5EF4-FFF2-40B4-BE49-F238E27FC236}">
                <a16:creationId xmlns:a16="http://schemas.microsoft.com/office/drawing/2014/main" id="{49167055-1EF2-4200-805C-158C14E5F36A}"/>
              </a:ext>
            </a:extLst>
          </p:cNvPr>
          <p:cNvSpPr>
            <a:spLocks noChangeArrowheads="1"/>
          </p:cNvSpPr>
          <p:nvPr/>
        </p:nvSpPr>
        <p:spPr bwMode="auto">
          <a:xfrm>
            <a:off x="1042988" y="2816225"/>
            <a:ext cx="4249737"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fi-FI" altLang="nl-BE" sz="1500" b="0" dirty="0">
                <a:solidFill>
                  <a:srgbClr val="595959"/>
                </a:solidFill>
              </a:rPr>
              <a:t>Varmistaa hintojen vakauden</a:t>
            </a:r>
          </a:p>
          <a:p>
            <a:pPr eaLnBrk="1" hangingPunct="1">
              <a:lnSpc>
                <a:spcPct val="150000"/>
              </a:lnSpc>
              <a:spcBef>
                <a:spcPct val="0"/>
              </a:spcBef>
            </a:pPr>
            <a:r>
              <a:rPr lang="fi-FI" altLang="nl-BE" sz="1500" b="0" dirty="0">
                <a:solidFill>
                  <a:srgbClr val="595959"/>
                </a:solidFill>
              </a:rPr>
              <a:t>Valvoo luotonantoa ja päättää korkotasosta</a:t>
            </a:r>
          </a:p>
          <a:p>
            <a:pPr eaLnBrk="1" hangingPunct="1">
              <a:lnSpc>
                <a:spcPct val="150000"/>
              </a:lnSpc>
              <a:spcBef>
                <a:spcPct val="0"/>
              </a:spcBef>
            </a:pPr>
            <a:r>
              <a:rPr lang="en-US" altLang="nl-BE" sz="1500" b="0" dirty="0" err="1">
                <a:solidFill>
                  <a:srgbClr val="595959"/>
                </a:solidFill>
              </a:rPr>
              <a:t>Valvoo</a:t>
            </a:r>
            <a:r>
              <a:rPr lang="en-US" altLang="nl-BE" sz="1500" b="0" dirty="0">
                <a:solidFill>
                  <a:srgbClr val="595959"/>
                </a:solidFill>
              </a:rPr>
              <a:t> </a:t>
            </a:r>
            <a:r>
              <a:rPr lang="en-US" altLang="nl-BE" sz="1500" b="0" dirty="0" err="1">
                <a:solidFill>
                  <a:srgbClr val="595959"/>
                </a:solidFill>
              </a:rPr>
              <a:t>pankkien</a:t>
            </a:r>
            <a:r>
              <a:rPr lang="en-US" altLang="nl-BE" sz="1500" b="0" dirty="0">
                <a:solidFill>
                  <a:srgbClr val="595959"/>
                </a:solidFill>
              </a:rPr>
              <a:t> </a:t>
            </a:r>
            <a:r>
              <a:rPr lang="en-US" altLang="nl-BE" sz="1500" b="0" dirty="0" err="1">
                <a:solidFill>
                  <a:srgbClr val="595959"/>
                </a:solidFill>
              </a:rPr>
              <a:t>turvallisuutta</a:t>
            </a:r>
            <a:endParaRPr lang="en-US" altLang="nl-BE" sz="1500" b="0" dirty="0">
              <a:solidFill>
                <a:srgbClr val="595959"/>
              </a:solidFill>
            </a:endParaRPr>
          </a:p>
          <a:p>
            <a:pPr eaLnBrk="1" hangingPunct="1">
              <a:lnSpc>
                <a:spcPct val="150000"/>
              </a:lnSpc>
              <a:spcBef>
                <a:spcPct val="0"/>
              </a:spcBef>
            </a:pPr>
            <a:r>
              <a:rPr lang="en-US" altLang="nl-BE" sz="1500" b="0" dirty="0" err="1">
                <a:solidFill>
                  <a:srgbClr val="595959"/>
                </a:solidFill>
              </a:rPr>
              <a:t>Työskentelee</a:t>
            </a:r>
            <a:r>
              <a:rPr lang="en-US" altLang="nl-BE" sz="1500" b="0" dirty="0">
                <a:solidFill>
                  <a:srgbClr val="595959"/>
                </a:solidFill>
              </a:rPr>
              <a:t> </a:t>
            </a:r>
            <a:r>
              <a:rPr lang="en-US" altLang="nl-BE" sz="1500" b="0" dirty="0" err="1">
                <a:solidFill>
                  <a:srgbClr val="595959"/>
                </a:solidFill>
              </a:rPr>
              <a:t>itsenäisesti</a:t>
            </a:r>
            <a:r>
              <a:rPr lang="en-US" altLang="nl-BE" sz="1500" b="0" dirty="0">
                <a:solidFill>
                  <a:srgbClr val="595959"/>
                </a:solidFill>
              </a:rPr>
              <a:t> </a:t>
            </a:r>
            <a:r>
              <a:rPr lang="en-US" altLang="nl-BE" sz="1500" b="0" dirty="0" err="1">
                <a:solidFill>
                  <a:srgbClr val="595959"/>
                </a:solidFill>
              </a:rPr>
              <a:t>hallituksista</a:t>
            </a:r>
            <a:r>
              <a:rPr lang="en-US" altLang="nl-BE" sz="1500" b="0" dirty="0">
                <a:solidFill>
                  <a:srgbClr val="595959"/>
                </a:solidFill>
              </a:rPr>
              <a:t> </a:t>
            </a:r>
            <a:r>
              <a:rPr lang="en-US" altLang="nl-BE" sz="1500" b="0" dirty="0" err="1">
                <a:solidFill>
                  <a:srgbClr val="595959"/>
                </a:solidFill>
              </a:rPr>
              <a:t>riippumatta</a:t>
            </a:r>
            <a:endParaRPr lang="en-US" altLang="nl-BE" sz="1500" b="0" dirty="0">
              <a:solidFill>
                <a:srgbClr val="595959"/>
              </a:solidFill>
            </a:endParaRPr>
          </a:p>
        </p:txBody>
      </p:sp>
      <p:sp>
        <p:nvSpPr>
          <p:cNvPr id="95235" name="Rectangle 6">
            <a:extLst>
              <a:ext uri="{FF2B5EF4-FFF2-40B4-BE49-F238E27FC236}">
                <a16:creationId xmlns:a16="http://schemas.microsoft.com/office/drawing/2014/main" id="{2F64CE6C-308F-470D-9865-681D2E42039D}"/>
              </a:ext>
            </a:extLst>
          </p:cNvPr>
          <p:cNvSpPr>
            <a:spLocks noChangeArrowheads="1"/>
          </p:cNvSpPr>
          <p:nvPr/>
        </p:nvSpPr>
        <p:spPr bwMode="auto">
          <a:xfrm>
            <a:off x="457200" y="115888"/>
            <a:ext cx="7427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nl-BE" sz="2000" b="0">
                <a:solidFill>
                  <a:srgbClr val="FFFFFF"/>
                </a:solidFill>
              </a:rPr>
              <a:t>Euroopan keskuspankki vastaa euron hallinnoinnista</a:t>
            </a:r>
          </a:p>
        </p:txBody>
      </p:sp>
      <p:sp>
        <p:nvSpPr>
          <p:cNvPr id="95236" name="Rectangle 24">
            <a:extLst>
              <a:ext uri="{FF2B5EF4-FFF2-40B4-BE49-F238E27FC236}">
                <a16:creationId xmlns:a16="http://schemas.microsoft.com/office/drawing/2014/main" id="{E2380C39-6BDE-43AD-A71B-6CA30DAA6AC1}"/>
              </a:ext>
            </a:extLst>
          </p:cNvPr>
          <p:cNvSpPr>
            <a:spLocks noChangeArrowheads="1"/>
          </p:cNvSpPr>
          <p:nvPr/>
        </p:nvSpPr>
        <p:spPr bwMode="auto">
          <a:xfrm>
            <a:off x="1042988" y="2017713"/>
            <a:ext cx="424973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nl-BE" sz="1800" b="0">
                <a:solidFill>
                  <a:srgbClr val="359AC2"/>
                </a:solidFill>
              </a:rPr>
              <a:t>Christine Lagarde</a:t>
            </a:r>
            <a:br>
              <a:rPr lang="en-US" altLang="nl-BE" sz="1800" b="0">
                <a:solidFill>
                  <a:srgbClr val="359AC2"/>
                </a:solidFill>
              </a:rPr>
            </a:br>
            <a:r>
              <a:rPr lang="en-US" altLang="nl-BE" sz="1300">
                <a:solidFill>
                  <a:srgbClr val="595959"/>
                </a:solidFill>
              </a:rPr>
              <a:t>Euroopan keskuspankin pääjohtaja</a:t>
            </a:r>
            <a:endParaRPr lang="fr-FR" altLang="nl-BE" sz="1300">
              <a:solidFill>
                <a:srgbClr val="595959"/>
              </a:solidFill>
            </a:endParaRPr>
          </a:p>
        </p:txBody>
      </p:sp>
      <p:pic>
        <p:nvPicPr>
          <p:cNvPr id="95237" name="Picture 2">
            <a:extLst>
              <a:ext uri="{FF2B5EF4-FFF2-40B4-BE49-F238E27FC236}">
                <a16:creationId xmlns:a16="http://schemas.microsoft.com/office/drawing/2014/main" id="{5885BF9F-B17E-40B5-B7C0-3B8E319D6F2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07013" y="2554288"/>
            <a:ext cx="293687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7282" name="Picture 5">
            <a:extLst>
              <a:ext uri="{FF2B5EF4-FFF2-40B4-BE49-F238E27FC236}">
                <a16:creationId xmlns:a16="http://schemas.microsoft.com/office/drawing/2014/main" id="{BE350446-1DAB-4750-9CA6-4DC3B1056D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3725" y="3714750"/>
            <a:ext cx="5584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6">
            <a:extLst>
              <a:ext uri="{FF2B5EF4-FFF2-40B4-BE49-F238E27FC236}">
                <a16:creationId xmlns:a16="http://schemas.microsoft.com/office/drawing/2014/main" id="{6AFC8E41-15FB-445E-BD96-4BE98BBFB08D}"/>
              </a:ext>
            </a:extLst>
          </p:cNvPr>
          <p:cNvSpPr>
            <a:spLocks noChangeArrowheads="1"/>
          </p:cNvSpPr>
          <p:nvPr/>
        </p:nvSpPr>
        <p:spPr bwMode="auto">
          <a:xfrm>
            <a:off x="468313" y="-171450"/>
            <a:ext cx="74279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nl-BE" sz="2000" b="0">
                <a:solidFill>
                  <a:srgbClr val="FFFFFF"/>
                </a:solidFill>
              </a:rPr>
              <a:t>Euroopan talous- ja sosiaalikomitea — kansalaisyhteiskunnan ääni</a:t>
            </a:r>
          </a:p>
        </p:txBody>
      </p:sp>
      <p:sp>
        <p:nvSpPr>
          <p:cNvPr id="97284" name="Rectangle 11">
            <a:extLst>
              <a:ext uri="{FF2B5EF4-FFF2-40B4-BE49-F238E27FC236}">
                <a16:creationId xmlns:a16="http://schemas.microsoft.com/office/drawing/2014/main" id="{52452A12-0026-4A1F-B826-C9661323A99F}"/>
              </a:ext>
            </a:extLst>
          </p:cNvPr>
          <p:cNvSpPr>
            <a:spLocks noChangeArrowheads="1"/>
          </p:cNvSpPr>
          <p:nvPr/>
        </p:nvSpPr>
        <p:spPr bwMode="auto">
          <a:xfrm>
            <a:off x="1735138" y="1930400"/>
            <a:ext cx="63722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fi-FI" altLang="nl-BE" sz="1500" b="0" dirty="0">
                <a:solidFill>
                  <a:srgbClr val="595959"/>
                </a:solidFill>
              </a:rPr>
              <a:t>edustaa työntekijä- ja työnantajajärjestöjä, maataloustuottajia, kuluttajia ym. elinkeinoelämän ryhmiä</a:t>
            </a:r>
          </a:p>
          <a:p>
            <a:pPr eaLnBrk="1" hangingPunct="1">
              <a:lnSpc>
                <a:spcPct val="150000"/>
              </a:lnSpc>
              <a:spcBef>
                <a:spcPct val="0"/>
              </a:spcBef>
            </a:pPr>
            <a:r>
              <a:rPr lang="fi-FI" altLang="nl-BE" sz="1500" b="0" dirty="0">
                <a:solidFill>
                  <a:srgbClr val="595959"/>
                </a:solidFill>
              </a:rPr>
              <a:t>antaa lausuntoja EU:n lainsäädäntöä ja toimia varten</a:t>
            </a:r>
          </a:p>
          <a:p>
            <a:pPr eaLnBrk="1" hangingPunct="1">
              <a:lnSpc>
                <a:spcPct val="150000"/>
              </a:lnSpc>
              <a:spcBef>
                <a:spcPct val="0"/>
              </a:spcBef>
            </a:pPr>
            <a:r>
              <a:rPr lang="fi-FI" altLang="nl-BE" sz="1500" b="0" dirty="0">
                <a:solidFill>
                  <a:srgbClr val="595959"/>
                </a:solidFill>
              </a:rPr>
              <a:t>edistää kansalaisyhteiskunnan roolia EU:n päätöksenteossa</a:t>
            </a:r>
          </a:p>
        </p:txBody>
      </p:sp>
      <p:sp>
        <p:nvSpPr>
          <p:cNvPr id="97285" name="Rectangle 11">
            <a:extLst>
              <a:ext uri="{FF2B5EF4-FFF2-40B4-BE49-F238E27FC236}">
                <a16:creationId xmlns:a16="http://schemas.microsoft.com/office/drawing/2014/main" id="{A35B0AF3-EBD4-4D47-8FCA-A614CAB493CF}"/>
              </a:ext>
            </a:extLst>
          </p:cNvPr>
          <p:cNvSpPr>
            <a:spLocks noChangeArrowheads="1"/>
          </p:cNvSpPr>
          <p:nvPr/>
        </p:nvSpPr>
        <p:spPr bwMode="auto">
          <a:xfrm>
            <a:off x="1735138" y="1154113"/>
            <a:ext cx="590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endParaRPr lang="en-US" altLang="nl-BE" sz="1500" b="0" dirty="0">
              <a:solidFill>
                <a:srgbClr val="59595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3309051B-1CA5-48D4-B4CD-F70C1CE5B690}"/>
              </a:ext>
            </a:extLst>
          </p:cNvPr>
          <p:cNvSpPr>
            <a:spLocks noChangeArrowheads="1"/>
          </p:cNvSpPr>
          <p:nvPr/>
        </p:nvSpPr>
        <p:spPr bwMode="auto">
          <a:xfrm>
            <a:off x="317500" y="0"/>
            <a:ext cx="73120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fr-BE" altLang="en-US" sz="2000" b="0" kern="0" dirty="0" err="1">
                <a:solidFill>
                  <a:srgbClr val="FFFFFF"/>
                </a:solidFill>
                <a:latin typeface="Verdana"/>
              </a:rPr>
              <a:t>Alueiden</a:t>
            </a:r>
            <a:r>
              <a:rPr lang="fr-BE" altLang="en-US" sz="2000" b="0" kern="0" dirty="0">
                <a:solidFill>
                  <a:srgbClr val="FFFFFF"/>
                </a:solidFill>
                <a:latin typeface="Verdana"/>
              </a:rPr>
              <a:t> </a:t>
            </a:r>
            <a:r>
              <a:rPr lang="fr-BE" altLang="en-US" sz="2000" b="0" kern="0" dirty="0" err="1">
                <a:solidFill>
                  <a:srgbClr val="FFFFFF"/>
                </a:solidFill>
                <a:latin typeface="Verdana"/>
              </a:rPr>
              <a:t>komitea</a:t>
            </a:r>
            <a:r>
              <a:rPr lang="fr-BE" altLang="en-US" sz="2000" b="0" kern="0" dirty="0">
                <a:solidFill>
                  <a:srgbClr val="FFFFFF"/>
                </a:solidFill>
                <a:latin typeface="Verdana"/>
              </a:rPr>
              <a:t> — </a:t>
            </a:r>
            <a:r>
              <a:rPr lang="fr-BE" altLang="en-US" sz="2000" b="0" kern="0" dirty="0" err="1">
                <a:solidFill>
                  <a:srgbClr val="FFFFFF"/>
                </a:solidFill>
                <a:latin typeface="Verdana"/>
              </a:rPr>
              <a:t>paikallishallinnon</a:t>
            </a:r>
            <a:r>
              <a:rPr lang="fr-BE" altLang="en-US" sz="2000" b="0" kern="0" dirty="0">
                <a:solidFill>
                  <a:srgbClr val="FFFFFF"/>
                </a:solidFill>
                <a:latin typeface="Verdana"/>
              </a:rPr>
              <a:t> </a:t>
            </a:r>
            <a:r>
              <a:rPr lang="fr-BE" altLang="en-US" sz="2000" b="0" kern="0" dirty="0" err="1">
                <a:solidFill>
                  <a:srgbClr val="FFFFFF"/>
                </a:solidFill>
                <a:latin typeface="Verdana"/>
              </a:rPr>
              <a:t>ääni</a:t>
            </a:r>
            <a:endParaRPr lang="fr-BE" altLang="en-US" sz="2000" b="0" kern="0" dirty="0">
              <a:solidFill>
                <a:srgbClr val="FFFFFF"/>
              </a:solidFill>
              <a:latin typeface="Verdana"/>
            </a:endParaRPr>
          </a:p>
        </p:txBody>
      </p:sp>
      <p:pic>
        <p:nvPicPr>
          <p:cNvPr id="99331" name="Picture 5">
            <a:extLst>
              <a:ext uri="{FF2B5EF4-FFF2-40B4-BE49-F238E27FC236}">
                <a16:creationId xmlns:a16="http://schemas.microsoft.com/office/drawing/2014/main" id="{25DC20E0-DF12-408A-9E6D-FD3160A39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3671888"/>
            <a:ext cx="54705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7">
            <a:extLst>
              <a:ext uri="{FF2B5EF4-FFF2-40B4-BE49-F238E27FC236}">
                <a16:creationId xmlns:a16="http://schemas.microsoft.com/office/drawing/2014/main" id="{C61B2ED7-47CC-4792-9471-523530D16DB6}"/>
              </a:ext>
            </a:extLst>
          </p:cNvPr>
          <p:cNvSpPr>
            <a:spLocks noChangeArrowheads="1"/>
          </p:cNvSpPr>
          <p:nvPr/>
        </p:nvSpPr>
        <p:spPr bwMode="auto">
          <a:xfrm>
            <a:off x="1697038" y="1296988"/>
            <a:ext cx="45608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dirty="0">
              <a:solidFill>
                <a:srgbClr val="595959"/>
              </a:solidFill>
              <a:latin typeface="Verdana" panose="020B0604030504040204" pitchFamily="34" charset="0"/>
            </a:endParaRPr>
          </a:p>
        </p:txBody>
      </p:sp>
      <p:sp>
        <p:nvSpPr>
          <p:cNvPr id="99333" name="Rectangle 7">
            <a:extLst>
              <a:ext uri="{FF2B5EF4-FFF2-40B4-BE49-F238E27FC236}">
                <a16:creationId xmlns:a16="http://schemas.microsoft.com/office/drawing/2014/main" id="{12507D4D-E6AC-43BD-90D2-EFF6F7152AB7}"/>
              </a:ext>
            </a:extLst>
          </p:cNvPr>
          <p:cNvSpPr>
            <a:spLocks noChangeArrowheads="1"/>
          </p:cNvSpPr>
          <p:nvPr/>
        </p:nvSpPr>
        <p:spPr bwMode="auto">
          <a:xfrm>
            <a:off x="1804988" y="1851025"/>
            <a:ext cx="6424612"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pPr>
            <a:r>
              <a:rPr lang="en-US" altLang="en-US" sz="1500" dirty="0" err="1">
                <a:solidFill>
                  <a:srgbClr val="595959"/>
                </a:solidFill>
                <a:latin typeface="Verdana" panose="020B0604030504040204" pitchFamily="34" charset="0"/>
              </a:rPr>
              <a:t>edustaa</a:t>
            </a:r>
            <a:r>
              <a:rPr lang="en-US" altLang="en-US" sz="1500" dirty="0">
                <a:solidFill>
                  <a:srgbClr val="595959"/>
                </a:solidFill>
                <a:latin typeface="Verdana" panose="020B0604030504040204" pitchFamily="34" charset="0"/>
              </a:rPr>
              <a:t> </a:t>
            </a:r>
            <a:r>
              <a:rPr lang="en-US" altLang="en-US" sz="1500" dirty="0" err="1">
                <a:solidFill>
                  <a:srgbClr val="595959"/>
                </a:solidFill>
                <a:latin typeface="Verdana" panose="020B0604030504040204" pitchFamily="34" charset="0"/>
              </a:rPr>
              <a:t>kaupunkeja</a:t>
            </a:r>
            <a:r>
              <a:rPr lang="en-US" altLang="en-US" sz="1500" dirty="0">
                <a:solidFill>
                  <a:srgbClr val="595959"/>
                </a:solidFill>
                <a:latin typeface="Verdana" panose="020B0604030504040204" pitchFamily="34" charset="0"/>
              </a:rPr>
              <a:t>, </a:t>
            </a:r>
            <a:r>
              <a:rPr lang="en-US" altLang="en-US" sz="1500" dirty="0" err="1">
                <a:solidFill>
                  <a:srgbClr val="595959"/>
                </a:solidFill>
                <a:latin typeface="Verdana" panose="020B0604030504040204" pitchFamily="34" charset="0"/>
              </a:rPr>
              <a:t>kuntia</a:t>
            </a:r>
            <a:r>
              <a:rPr lang="en-US" altLang="en-US" sz="1500" dirty="0">
                <a:solidFill>
                  <a:srgbClr val="595959"/>
                </a:solidFill>
                <a:latin typeface="Verdana" panose="020B0604030504040204" pitchFamily="34" charset="0"/>
              </a:rPr>
              <a:t> ja </a:t>
            </a:r>
            <a:r>
              <a:rPr lang="en-US" altLang="en-US" sz="1500" dirty="0" err="1">
                <a:solidFill>
                  <a:srgbClr val="595959"/>
                </a:solidFill>
                <a:latin typeface="Verdana" panose="020B0604030504040204" pitchFamily="34" charset="0"/>
              </a:rPr>
              <a:t>alueita</a:t>
            </a:r>
            <a:endParaRPr lang="en-US" altLang="en-US" sz="1500" dirty="0">
              <a:solidFill>
                <a:srgbClr val="595959"/>
              </a:solidFill>
              <a:latin typeface="Verdana" panose="020B0604030504040204" pitchFamily="34" charset="0"/>
            </a:endParaRPr>
          </a:p>
          <a:p>
            <a:pPr eaLnBrk="1" hangingPunct="1">
              <a:lnSpc>
                <a:spcPct val="150000"/>
              </a:lnSpc>
              <a:buFont typeface="Arial" panose="020B0604020202020204" pitchFamily="34" charset="0"/>
              <a:buChar char="•"/>
            </a:pPr>
            <a:r>
              <a:rPr lang="fi-FI" altLang="en-US" sz="1500" dirty="0">
                <a:solidFill>
                  <a:srgbClr val="595959"/>
                </a:solidFill>
                <a:latin typeface="Verdana" panose="020B0604030504040204" pitchFamily="34" charset="0"/>
              </a:rPr>
              <a:t>antaa lausuntoja EU:n lainsäädäntöä ja toimia varten</a:t>
            </a:r>
          </a:p>
          <a:p>
            <a:pPr eaLnBrk="1" hangingPunct="1">
              <a:lnSpc>
                <a:spcPct val="150000"/>
              </a:lnSpc>
              <a:buFont typeface="Arial" panose="020B0604020202020204" pitchFamily="34" charset="0"/>
              <a:buChar char="•"/>
            </a:pPr>
            <a:r>
              <a:rPr lang="fi-FI" altLang="en-US" sz="1500" dirty="0">
                <a:solidFill>
                  <a:srgbClr val="595959"/>
                </a:solidFill>
                <a:latin typeface="Verdana" panose="020B0604030504040204" pitchFamily="34" charset="0"/>
              </a:rPr>
              <a:t>edistää paikallishallinnon roolia </a:t>
            </a:r>
            <a:r>
              <a:rPr lang="fi-FI" altLang="nl-BE" sz="1500" dirty="0">
                <a:solidFill>
                  <a:srgbClr val="595959"/>
                </a:solidFill>
                <a:latin typeface="Verdana" panose="020B0604030504040204" pitchFamily="34" charset="0"/>
              </a:rPr>
              <a:t>EU:n päätöksenteossa</a:t>
            </a:r>
            <a:br>
              <a:rPr lang="en-US" altLang="en-US" sz="1500" dirty="0">
                <a:solidFill>
                  <a:srgbClr val="595959"/>
                </a:solidFill>
                <a:latin typeface="Verdana" panose="020B0604030504040204" pitchFamily="34" charset="0"/>
              </a:rPr>
            </a:br>
            <a:endParaRPr lang="en-US" altLang="en-US" sz="1500" dirty="0">
              <a:solidFill>
                <a:srgbClr val="595959"/>
              </a:solidFill>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40E1AAB-A287-4FB2-80CC-8BCAFFCD4336}"/>
              </a:ext>
            </a:extLst>
          </p:cNvPr>
          <p:cNvSpPr>
            <a:spLocks noGrp="1" noChangeArrowheads="1"/>
          </p:cNvSpPr>
          <p:nvPr>
            <p:ph type="title"/>
          </p:nvPr>
        </p:nvSpPr>
        <p:spPr>
          <a:xfrm>
            <a:off x="457200" y="115888"/>
            <a:ext cx="7427913" cy="576262"/>
          </a:xfrm>
        </p:spPr>
        <p:txBody>
          <a:bodyPr/>
          <a:lstStyle/>
          <a:p>
            <a:pPr eaLnBrk="1" hangingPunct="1">
              <a:defRPr/>
            </a:pPr>
            <a:r>
              <a:rPr lang="en-GB" altLang="nl-BE" b="0" kern="1200" dirty="0">
                <a:solidFill>
                  <a:srgbClr val="FFFFFF"/>
                </a:solidFill>
                <a:ea typeface="+mn-ea"/>
                <a:cs typeface="+mn-cs"/>
              </a:rPr>
              <a:t>Ota </a:t>
            </a:r>
            <a:r>
              <a:rPr lang="en-GB" altLang="nl-BE" b="0" kern="1200" dirty="0" err="1">
                <a:solidFill>
                  <a:srgbClr val="FFFFFF"/>
                </a:solidFill>
                <a:ea typeface="+mn-ea"/>
                <a:cs typeface="+mn-cs"/>
              </a:rPr>
              <a:t>yhteyttä</a:t>
            </a:r>
            <a:r>
              <a:rPr lang="en-GB" altLang="nl-BE" b="0" kern="1200" dirty="0">
                <a:solidFill>
                  <a:srgbClr val="FFFFFF"/>
                </a:solidFill>
                <a:ea typeface="+mn-ea"/>
                <a:cs typeface="+mn-cs"/>
              </a:rPr>
              <a:t> </a:t>
            </a:r>
            <a:r>
              <a:rPr lang="en-GB" altLang="nl-BE" b="0" kern="1200" dirty="0" err="1">
                <a:solidFill>
                  <a:srgbClr val="FFFFFF"/>
                </a:solidFill>
                <a:ea typeface="+mn-ea"/>
                <a:cs typeface="+mn-cs"/>
              </a:rPr>
              <a:t>Euroopan</a:t>
            </a:r>
            <a:r>
              <a:rPr lang="en-GB" altLang="nl-BE" b="0" kern="1200" dirty="0">
                <a:solidFill>
                  <a:srgbClr val="FFFFFF"/>
                </a:solidFill>
                <a:ea typeface="+mn-ea"/>
                <a:cs typeface="+mn-cs"/>
              </a:rPr>
              <a:t> </a:t>
            </a:r>
            <a:r>
              <a:rPr lang="en-GB" altLang="nl-BE" b="0" kern="1200" dirty="0" err="1">
                <a:solidFill>
                  <a:srgbClr val="FFFFFF"/>
                </a:solidFill>
                <a:ea typeface="+mn-ea"/>
                <a:cs typeface="+mn-cs"/>
              </a:rPr>
              <a:t>unioniin</a:t>
            </a:r>
            <a:endParaRPr lang="en-GB" altLang="nl-BE" b="0" kern="1200" dirty="0">
              <a:solidFill>
                <a:srgbClr val="FFFFFF"/>
              </a:solidFill>
              <a:ea typeface="+mn-ea"/>
              <a:cs typeface="+mn-cs"/>
            </a:endParaRPr>
          </a:p>
        </p:txBody>
      </p:sp>
      <p:sp>
        <p:nvSpPr>
          <p:cNvPr id="101379" name="Text Box 6">
            <a:extLst>
              <a:ext uri="{FF2B5EF4-FFF2-40B4-BE49-F238E27FC236}">
                <a16:creationId xmlns:a16="http://schemas.microsoft.com/office/drawing/2014/main" id="{DAA259DB-373B-4EC7-9EB4-FE3CB60759B5}"/>
              </a:ext>
            </a:extLst>
          </p:cNvPr>
          <p:cNvSpPr txBox="1">
            <a:spLocks noChangeArrowheads="1"/>
          </p:cNvSpPr>
          <p:nvPr/>
        </p:nvSpPr>
        <p:spPr bwMode="auto">
          <a:xfrm>
            <a:off x="748937" y="1844675"/>
            <a:ext cx="7454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i-FI" altLang="en-US" sz="1800" b="0" dirty="0">
                <a:solidFill>
                  <a:srgbClr val="359AC2"/>
                </a:solidFill>
              </a:rPr>
              <a:t>Onko sinulla kysyttävää EU:sta? Europe Direct vastaa!</a:t>
            </a:r>
          </a:p>
        </p:txBody>
      </p:sp>
      <p:sp>
        <p:nvSpPr>
          <p:cNvPr id="101380" name="Rectangle 3">
            <a:extLst>
              <a:ext uri="{FF2B5EF4-FFF2-40B4-BE49-F238E27FC236}">
                <a16:creationId xmlns:a16="http://schemas.microsoft.com/office/drawing/2014/main" id="{550E09C7-B9CD-49D4-9B77-FA3866FDDE5E}"/>
              </a:ext>
            </a:extLst>
          </p:cNvPr>
          <p:cNvSpPr txBox="1">
            <a:spLocks noChangeArrowheads="1"/>
          </p:cNvSpPr>
          <p:nvPr/>
        </p:nvSpPr>
        <p:spPr bwMode="auto">
          <a:xfrm>
            <a:off x="4140200" y="2757488"/>
            <a:ext cx="375761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pPr>
            <a:r>
              <a:rPr lang="fi-FI" altLang="en-US" sz="1600" b="0" dirty="0">
                <a:solidFill>
                  <a:srgbClr val="595959"/>
                </a:solidFill>
              </a:rPr>
              <a:t>puhelin-, sähköposti- ja </a:t>
            </a:r>
            <a:r>
              <a:rPr lang="fi-FI" altLang="en-US" sz="1600" b="0" dirty="0" err="1">
                <a:solidFill>
                  <a:srgbClr val="595959"/>
                </a:solidFill>
              </a:rPr>
              <a:t>chat</a:t>
            </a:r>
            <a:r>
              <a:rPr lang="fi-FI" altLang="en-US" sz="1600" b="0" dirty="0">
                <a:solidFill>
                  <a:srgbClr val="595959"/>
                </a:solidFill>
              </a:rPr>
              <a:t>-palvelu</a:t>
            </a:r>
          </a:p>
          <a:p>
            <a:pPr eaLnBrk="1" hangingPunct="1">
              <a:lnSpc>
                <a:spcPct val="90000"/>
              </a:lnSpc>
              <a:spcBef>
                <a:spcPts val="1000"/>
              </a:spcBef>
            </a:pPr>
            <a:r>
              <a:rPr lang="en-GB" altLang="en-US" sz="1600" b="0" dirty="0" err="1">
                <a:solidFill>
                  <a:srgbClr val="595959"/>
                </a:solidFill>
              </a:rPr>
              <a:t>alueellisia</a:t>
            </a:r>
            <a:r>
              <a:rPr lang="en-GB" altLang="en-US" sz="1600" b="0" dirty="0">
                <a:solidFill>
                  <a:srgbClr val="595959"/>
                </a:solidFill>
              </a:rPr>
              <a:t> </a:t>
            </a:r>
            <a:r>
              <a:rPr lang="en-GB" altLang="en-US" sz="1600" b="0" dirty="0" err="1">
                <a:solidFill>
                  <a:srgbClr val="595959"/>
                </a:solidFill>
              </a:rPr>
              <a:t>tietokeskuksia</a:t>
            </a:r>
            <a:r>
              <a:rPr lang="en-GB" altLang="en-US" sz="1600" b="0" dirty="0">
                <a:solidFill>
                  <a:srgbClr val="595959"/>
                </a:solidFill>
              </a:rPr>
              <a:t> </a:t>
            </a:r>
            <a:r>
              <a:rPr lang="en-GB" altLang="en-US" sz="1600" b="0" dirty="0" err="1">
                <a:solidFill>
                  <a:srgbClr val="595959"/>
                </a:solidFill>
              </a:rPr>
              <a:t>kaikissa</a:t>
            </a:r>
            <a:r>
              <a:rPr lang="en-GB" altLang="en-US" sz="1600" b="0" dirty="0">
                <a:solidFill>
                  <a:srgbClr val="595959"/>
                </a:solidFill>
              </a:rPr>
              <a:t> EU-</a:t>
            </a:r>
            <a:r>
              <a:rPr lang="en-GB" altLang="en-US" sz="1600" b="0" dirty="0" err="1">
                <a:solidFill>
                  <a:srgbClr val="595959"/>
                </a:solidFill>
              </a:rPr>
              <a:t>maisssa</a:t>
            </a:r>
            <a:endParaRPr lang="en-GB" altLang="en-US" sz="1600" b="0" dirty="0">
              <a:solidFill>
                <a:srgbClr val="595959"/>
              </a:solidFill>
            </a:endParaRPr>
          </a:p>
          <a:p>
            <a:pPr eaLnBrk="1" hangingPunct="1">
              <a:lnSpc>
                <a:spcPct val="90000"/>
              </a:lnSpc>
              <a:spcBef>
                <a:spcPts val="1000"/>
              </a:spcBef>
              <a:buFontTx/>
              <a:buNone/>
            </a:pPr>
            <a:endParaRPr lang="fr-BE" altLang="nl-BE" sz="1400" b="0" i="1" dirty="0">
              <a:solidFill>
                <a:srgbClr val="2976AB"/>
              </a:solidFill>
            </a:endParaRPr>
          </a:p>
          <a:p>
            <a:pPr eaLnBrk="1" hangingPunct="1">
              <a:lnSpc>
                <a:spcPct val="90000"/>
              </a:lnSpc>
              <a:spcBef>
                <a:spcPts val="1000"/>
              </a:spcBef>
              <a:buFontTx/>
              <a:buNone/>
            </a:pPr>
            <a:endParaRPr lang="en-GB" altLang="nl-BE" sz="1400" b="0" i="1" dirty="0">
              <a:solidFill>
                <a:srgbClr val="2976AB"/>
              </a:solidFill>
            </a:endParaRPr>
          </a:p>
          <a:p>
            <a:pPr eaLnBrk="1" hangingPunct="1">
              <a:lnSpc>
                <a:spcPct val="90000"/>
              </a:lnSpc>
              <a:spcBef>
                <a:spcPts val="1000"/>
              </a:spcBef>
              <a:buFontTx/>
              <a:buNone/>
            </a:pPr>
            <a:r>
              <a:rPr lang="en-GB" altLang="nl-BE" sz="1600" i="1" dirty="0">
                <a:solidFill>
                  <a:srgbClr val="2976AB"/>
                </a:solidFill>
              </a:rPr>
              <a:t>europa.eu/</a:t>
            </a:r>
            <a:r>
              <a:rPr lang="en-GB" altLang="nl-BE" sz="1600" i="1" dirty="0" err="1">
                <a:solidFill>
                  <a:srgbClr val="2976AB"/>
                </a:solidFill>
              </a:rPr>
              <a:t>europedirect</a:t>
            </a:r>
            <a:endParaRPr lang="en-GB" altLang="nl-BE" sz="1600" i="1" dirty="0">
              <a:solidFill>
                <a:srgbClr val="2976AB"/>
              </a:solidFill>
            </a:endParaRPr>
          </a:p>
          <a:p>
            <a:pPr eaLnBrk="1" hangingPunct="1">
              <a:lnSpc>
                <a:spcPct val="90000"/>
              </a:lnSpc>
              <a:spcBef>
                <a:spcPts val="1000"/>
              </a:spcBef>
            </a:pPr>
            <a:endParaRPr lang="nl-BE" altLang="en-US" sz="1300" b="0" dirty="0">
              <a:solidFill>
                <a:srgbClr val="595959"/>
              </a:solidFill>
            </a:endParaRPr>
          </a:p>
        </p:txBody>
      </p:sp>
      <p:pic>
        <p:nvPicPr>
          <p:cNvPr id="101381" name="Picture 2">
            <a:extLst>
              <a:ext uri="{FF2B5EF4-FFF2-40B4-BE49-F238E27FC236}">
                <a16:creationId xmlns:a16="http://schemas.microsoft.com/office/drawing/2014/main" id="{2CC4BEC8-C649-45C7-AD1D-6C31C599C4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2757488"/>
            <a:ext cx="26304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CB47210-FB23-45FD-A629-452C16F65C0D}"/>
              </a:ext>
            </a:extLst>
          </p:cNvPr>
          <p:cNvSpPr>
            <a:spLocks noGrp="1" noChangeArrowheads="1"/>
          </p:cNvSpPr>
          <p:nvPr>
            <p:ph type="title"/>
          </p:nvPr>
        </p:nvSpPr>
        <p:spPr>
          <a:xfrm>
            <a:off x="179388" y="44450"/>
            <a:ext cx="7705725" cy="576263"/>
          </a:xfrm>
        </p:spPr>
        <p:txBody>
          <a:bodyPr/>
          <a:lstStyle/>
          <a:p>
            <a:pPr eaLnBrk="1" hangingPunct="1">
              <a:defRPr/>
            </a:pPr>
            <a:r>
              <a:rPr lang="fi-FI" altLang="en-US" b="0" kern="1200" dirty="0">
                <a:ea typeface="Verdana" panose="020B0604030504040204" pitchFamily="34" charset="0"/>
                <a:cs typeface="Verdana" panose="020B0604030504040204" pitchFamily="34" charset="0"/>
              </a:rPr>
              <a:t>EU:n laajentuminen: itä ja länsi yhdistyvät</a:t>
            </a:r>
          </a:p>
        </p:txBody>
      </p:sp>
      <p:sp>
        <p:nvSpPr>
          <p:cNvPr id="28675" name="Text Box 20">
            <a:extLst>
              <a:ext uri="{FF2B5EF4-FFF2-40B4-BE49-F238E27FC236}">
                <a16:creationId xmlns:a16="http://schemas.microsoft.com/office/drawing/2014/main" id="{79E0CE7E-7E16-43F4-9BE2-057AE897FD9B}"/>
              </a:ext>
            </a:extLst>
          </p:cNvPr>
          <p:cNvSpPr txBox="1">
            <a:spLocks noChangeArrowheads="1"/>
          </p:cNvSpPr>
          <p:nvPr/>
        </p:nvSpPr>
        <p:spPr bwMode="auto">
          <a:xfrm>
            <a:off x="2051050" y="1743075"/>
            <a:ext cx="3529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0" dirty="0">
                <a:solidFill>
                  <a:srgbClr val="595959"/>
                </a:solidFill>
              </a:rPr>
              <a:t>Berliinin muuri murtuu – kommunismi romahtaa;</a:t>
            </a:r>
          </a:p>
          <a:p>
            <a:pPr eaLnBrk="1" hangingPunct="1">
              <a:spcBef>
                <a:spcPct val="0"/>
              </a:spcBef>
              <a:buFontTx/>
              <a:buNone/>
            </a:pPr>
            <a:r>
              <a:rPr lang="fi-FI" altLang="en-US" b="0" dirty="0">
                <a:solidFill>
                  <a:srgbClr val="595959"/>
                </a:solidFill>
              </a:rPr>
              <a:t>EU aloittaa talousavun </a:t>
            </a:r>
            <a:r>
              <a:rPr lang="fi-FI" altLang="en-US" b="0" dirty="0" err="1">
                <a:solidFill>
                  <a:srgbClr val="595959"/>
                </a:solidFill>
              </a:rPr>
              <a:t>Phare</a:t>
            </a:r>
            <a:r>
              <a:rPr lang="fi-FI" altLang="en-US" b="0" dirty="0">
                <a:solidFill>
                  <a:srgbClr val="595959"/>
                </a:solidFill>
              </a:rPr>
              <a:t>-ohjelmasta</a:t>
            </a:r>
          </a:p>
        </p:txBody>
      </p:sp>
      <p:sp>
        <p:nvSpPr>
          <p:cNvPr id="28676" name="Text Box 22">
            <a:extLst>
              <a:ext uri="{FF2B5EF4-FFF2-40B4-BE49-F238E27FC236}">
                <a16:creationId xmlns:a16="http://schemas.microsoft.com/office/drawing/2014/main" id="{7AE35361-1229-4B5F-A89F-8C6995D70B94}"/>
              </a:ext>
            </a:extLst>
          </p:cNvPr>
          <p:cNvSpPr txBox="1">
            <a:spLocks noChangeArrowheads="1"/>
          </p:cNvSpPr>
          <p:nvPr/>
        </p:nvSpPr>
        <p:spPr bwMode="auto">
          <a:xfrm>
            <a:off x="2051050" y="2533650"/>
            <a:ext cx="3529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0">
                <a:solidFill>
                  <a:srgbClr val="595959"/>
                </a:solidFill>
              </a:rPr>
              <a:t>EU-jäsenyyden edellytykset:</a:t>
            </a:r>
          </a:p>
          <a:p>
            <a:pPr eaLnBrk="1" hangingPunct="1">
              <a:spcBef>
                <a:spcPct val="0"/>
              </a:spcBef>
              <a:buFontTx/>
              <a:buNone/>
            </a:pPr>
            <a:r>
              <a:rPr lang="fi-FI" altLang="en-US" b="0">
                <a:solidFill>
                  <a:srgbClr val="595959"/>
                </a:solidFill>
              </a:rPr>
              <a:t>• demokratia ja oikeusvaltio</a:t>
            </a:r>
          </a:p>
          <a:p>
            <a:pPr eaLnBrk="1" hangingPunct="1">
              <a:spcBef>
                <a:spcPct val="0"/>
              </a:spcBef>
              <a:buFontTx/>
              <a:buNone/>
            </a:pPr>
            <a:r>
              <a:rPr lang="fi-FI" altLang="en-US" b="0">
                <a:solidFill>
                  <a:srgbClr val="595959"/>
                </a:solidFill>
              </a:rPr>
              <a:t>• toimiva markkinatalous</a:t>
            </a:r>
          </a:p>
          <a:p>
            <a:pPr eaLnBrk="1" hangingPunct="1">
              <a:spcBef>
                <a:spcPct val="0"/>
              </a:spcBef>
              <a:buFontTx/>
              <a:buNone/>
            </a:pPr>
            <a:r>
              <a:rPr lang="fi-FI" altLang="en-US" b="0">
                <a:solidFill>
                  <a:srgbClr val="595959"/>
                </a:solidFill>
              </a:rPr>
              <a:t>• kyky panna EU-lainsäädäntö täytäntöön</a:t>
            </a:r>
          </a:p>
        </p:txBody>
      </p:sp>
      <p:sp>
        <p:nvSpPr>
          <p:cNvPr id="28677" name="Text Box 24">
            <a:extLst>
              <a:ext uri="{FF2B5EF4-FFF2-40B4-BE49-F238E27FC236}">
                <a16:creationId xmlns:a16="http://schemas.microsoft.com/office/drawing/2014/main" id="{3C59B1E0-AB15-41E5-AB47-70E9EF1B56C2}"/>
              </a:ext>
            </a:extLst>
          </p:cNvPr>
          <p:cNvSpPr txBox="1">
            <a:spLocks noChangeArrowheads="1"/>
          </p:cNvSpPr>
          <p:nvPr/>
        </p:nvSpPr>
        <p:spPr bwMode="auto">
          <a:xfrm>
            <a:off x="2051050" y="3398838"/>
            <a:ext cx="352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a:solidFill>
                  <a:srgbClr val="595959"/>
                </a:solidFill>
              </a:rPr>
              <a:t>Viralliset laajentumisneuvottelut alkavat</a:t>
            </a:r>
          </a:p>
        </p:txBody>
      </p:sp>
      <p:sp>
        <p:nvSpPr>
          <p:cNvPr id="28678" name="Text Box 26">
            <a:extLst>
              <a:ext uri="{FF2B5EF4-FFF2-40B4-BE49-F238E27FC236}">
                <a16:creationId xmlns:a16="http://schemas.microsoft.com/office/drawing/2014/main" id="{3E12F86D-CD1C-4E21-8791-CC25FF87EFEE}"/>
              </a:ext>
            </a:extLst>
          </p:cNvPr>
          <p:cNvSpPr txBox="1">
            <a:spLocks noChangeArrowheads="1"/>
          </p:cNvSpPr>
          <p:nvPr/>
        </p:nvSpPr>
        <p:spPr bwMode="auto">
          <a:xfrm>
            <a:off x="2051050" y="3676650"/>
            <a:ext cx="3457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0" dirty="0">
                <a:solidFill>
                  <a:srgbClr val="595959"/>
                </a:solidFill>
              </a:rPr>
              <a:t>Kööpenhaminan huippukokouksen päätöksellä unioniin liittyy 10 uutta maata</a:t>
            </a:r>
          </a:p>
        </p:txBody>
      </p:sp>
      <p:sp>
        <p:nvSpPr>
          <p:cNvPr id="28679" name="Text Box 28">
            <a:extLst>
              <a:ext uri="{FF2B5EF4-FFF2-40B4-BE49-F238E27FC236}">
                <a16:creationId xmlns:a16="http://schemas.microsoft.com/office/drawing/2014/main" id="{36B44DD5-68B8-4802-94F8-C58DF68B298E}"/>
              </a:ext>
            </a:extLst>
          </p:cNvPr>
          <p:cNvSpPr txBox="1">
            <a:spLocks noChangeArrowheads="1"/>
          </p:cNvSpPr>
          <p:nvPr/>
        </p:nvSpPr>
        <p:spPr bwMode="auto">
          <a:xfrm>
            <a:off x="2051050" y="4300538"/>
            <a:ext cx="3313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0" dirty="0">
                <a:solidFill>
                  <a:srgbClr val="595959"/>
                </a:solidFill>
              </a:rPr>
              <a:t>EU:hun liittyy 10 uutta jäsenvaltiota: Kypros, Latvia, Liettua, Malta, Puola, Slovakia, Slovenia, Tšekki, Unkari ja Viro </a:t>
            </a:r>
          </a:p>
        </p:txBody>
      </p:sp>
      <p:sp>
        <p:nvSpPr>
          <p:cNvPr id="28680" name="Text Box 19">
            <a:extLst>
              <a:ext uri="{FF2B5EF4-FFF2-40B4-BE49-F238E27FC236}">
                <a16:creationId xmlns:a16="http://schemas.microsoft.com/office/drawing/2014/main" id="{7CFC0A96-37C5-4707-9286-8197B741A37E}"/>
              </a:ext>
            </a:extLst>
          </p:cNvPr>
          <p:cNvSpPr txBox="1">
            <a:spLocks noChangeArrowheads="1"/>
          </p:cNvSpPr>
          <p:nvPr/>
        </p:nvSpPr>
        <p:spPr bwMode="auto">
          <a:xfrm>
            <a:off x="1023938" y="173196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1989</a:t>
            </a:r>
            <a:endParaRPr lang="en-US" altLang="en-US" sz="1800" b="0">
              <a:solidFill>
                <a:srgbClr val="359AC2"/>
              </a:solidFill>
            </a:endParaRPr>
          </a:p>
        </p:txBody>
      </p:sp>
      <p:sp>
        <p:nvSpPr>
          <p:cNvPr id="28681" name="Text Box 21">
            <a:extLst>
              <a:ext uri="{FF2B5EF4-FFF2-40B4-BE49-F238E27FC236}">
                <a16:creationId xmlns:a16="http://schemas.microsoft.com/office/drawing/2014/main" id="{39A22719-9FD2-4755-BFC2-E04E36975B35}"/>
              </a:ext>
            </a:extLst>
          </p:cNvPr>
          <p:cNvSpPr txBox="1">
            <a:spLocks noChangeArrowheads="1"/>
          </p:cNvSpPr>
          <p:nvPr/>
        </p:nvSpPr>
        <p:spPr bwMode="auto">
          <a:xfrm>
            <a:off x="1023938" y="25225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1992</a:t>
            </a:r>
            <a:endParaRPr lang="en-US" altLang="en-US" sz="1800" b="0">
              <a:solidFill>
                <a:srgbClr val="359AC2"/>
              </a:solidFill>
            </a:endParaRPr>
          </a:p>
        </p:txBody>
      </p:sp>
      <p:sp>
        <p:nvSpPr>
          <p:cNvPr id="28682" name="Text Box 23">
            <a:extLst>
              <a:ext uri="{FF2B5EF4-FFF2-40B4-BE49-F238E27FC236}">
                <a16:creationId xmlns:a16="http://schemas.microsoft.com/office/drawing/2014/main" id="{A5D71FDE-E8CB-4F06-810C-8BB9CC89968A}"/>
              </a:ext>
            </a:extLst>
          </p:cNvPr>
          <p:cNvSpPr txBox="1">
            <a:spLocks noChangeArrowheads="1"/>
          </p:cNvSpPr>
          <p:nvPr/>
        </p:nvSpPr>
        <p:spPr bwMode="auto">
          <a:xfrm>
            <a:off x="1023938" y="333216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1998</a:t>
            </a:r>
            <a:endParaRPr lang="en-US" altLang="en-US" sz="1800" b="0">
              <a:solidFill>
                <a:srgbClr val="359AC2"/>
              </a:solidFill>
            </a:endParaRPr>
          </a:p>
        </p:txBody>
      </p:sp>
      <p:sp>
        <p:nvSpPr>
          <p:cNvPr id="28683" name="Text Box 25">
            <a:extLst>
              <a:ext uri="{FF2B5EF4-FFF2-40B4-BE49-F238E27FC236}">
                <a16:creationId xmlns:a16="http://schemas.microsoft.com/office/drawing/2014/main" id="{DC6F0B2D-983D-48D7-BCD2-D8567F631F3C}"/>
              </a:ext>
            </a:extLst>
          </p:cNvPr>
          <p:cNvSpPr txBox="1">
            <a:spLocks noChangeArrowheads="1"/>
          </p:cNvSpPr>
          <p:nvPr/>
        </p:nvSpPr>
        <p:spPr bwMode="auto">
          <a:xfrm>
            <a:off x="1023938" y="3667125"/>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2002</a:t>
            </a:r>
            <a:endParaRPr lang="en-US" altLang="en-US" sz="1800" b="0">
              <a:solidFill>
                <a:srgbClr val="359AC2"/>
              </a:solidFill>
            </a:endParaRPr>
          </a:p>
        </p:txBody>
      </p:sp>
      <p:sp>
        <p:nvSpPr>
          <p:cNvPr id="28684" name="Text Box 27">
            <a:extLst>
              <a:ext uri="{FF2B5EF4-FFF2-40B4-BE49-F238E27FC236}">
                <a16:creationId xmlns:a16="http://schemas.microsoft.com/office/drawing/2014/main" id="{458277AE-0376-44C7-A896-4868E2AFD927}"/>
              </a:ext>
            </a:extLst>
          </p:cNvPr>
          <p:cNvSpPr txBox="1">
            <a:spLocks noChangeArrowheads="1"/>
          </p:cNvSpPr>
          <p:nvPr/>
        </p:nvSpPr>
        <p:spPr bwMode="auto">
          <a:xfrm>
            <a:off x="1023938" y="4300538"/>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2004</a:t>
            </a:r>
          </a:p>
        </p:txBody>
      </p:sp>
      <p:sp>
        <p:nvSpPr>
          <p:cNvPr id="28685" name="Text Box 29">
            <a:extLst>
              <a:ext uri="{FF2B5EF4-FFF2-40B4-BE49-F238E27FC236}">
                <a16:creationId xmlns:a16="http://schemas.microsoft.com/office/drawing/2014/main" id="{FA8E29F0-AAD8-42F2-B264-4D94D9BAC977}"/>
              </a:ext>
            </a:extLst>
          </p:cNvPr>
          <p:cNvSpPr txBox="1">
            <a:spLocks noChangeArrowheads="1"/>
          </p:cNvSpPr>
          <p:nvPr/>
        </p:nvSpPr>
        <p:spPr bwMode="auto">
          <a:xfrm>
            <a:off x="1023938" y="515778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2007</a:t>
            </a:r>
            <a:endParaRPr lang="en-US" altLang="en-US" sz="1800" b="0">
              <a:solidFill>
                <a:srgbClr val="359AC2"/>
              </a:solidFill>
            </a:endParaRPr>
          </a:p>
        </p:txBody>
      </p:sp>
      <p:sp>
        <p:nvSpPr>
          <p:cNvPr id="28686" name="Text Box 30">
            <a:extLst>
              <a:ext uri="{FF2B5EF4-FFF2-40B4-BE49-F238E27FC236}">
                <a16:creationId xmlns:a16="http://schemas.microsoft.com/office/drawing/2014/main" id="{62B623F5-D96F-4E84-A927-9FCF0F973A7C}"/>
              </a:ext>
            </a:extLst>
          </p:cNvPr>
          <p:cNvSpPr txBox="1">
            <a:spLocks noChangeArrowheads="1"/>
          </p:cNvSpPr>
          <p:nvPr/>
        </p:nvSpPr>
        <p:spPr bwMode="auto">
          <a:xfrm>
            <a:off x="2051050" y="5229225"/>
            <a:ext cx="3529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en-US" b="0" dirty="0">
                <a:solidFill>
                  <a:srgbClr val="595959"/>
                </a:solidFill>
              </a:rPr>
              <a:t>Bulgaria ja Romania liittyvät EU:hun</a:t>
            </a:r>
          </a:p>
        </p:txBody>
      </p:sp>
      <p:sp>
        <p:nvSpPr>
          <p:cNvPr id="28687" name="Text Box 29">
            <a:extLst>
              <a:ext uri="{FF2B5EF4-FFF2-40B4-BE49-F238E27FC236}">
                <a16:creationId xmlns:a16="http://schemas.microsoft.com/office/drawing/2014/main" id="{7258A4B2-3B72-4FDD-BD4F-E92BDB8B9749}"/>
              </a:ext>
            </a:extLst>
          </p:cNvPr>
          <p:cNvSpPr txBox="1">
            <a:spLocks noChangeArrowheads="1"/>
          </p:cNvSpPr>
          <p:nvPr/>
        </p:nvSpPr>
        <p:spPr bwMode="auto">
          <a:xfrm rot="10800000" flipV="1">
            <a:off x="1035050" y="5521325"/>
            <a:ext cx="10398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2013</a:t>
            </a:r>
            <a:endParaRPr lang="en-US" altLang="en-US" sz="1800" b="0">
              <a:solidFill>
                <a:srgbClr val="359AC2"/>
              </a:solidFill>
            </a:endParaRPr>
          </a:p>
        </p:txBody>
      </p:sp>
      <p:sp>
        <p:nvSpPr>
          <p:cNvPr id="28688" name="Text Box 30">
            <a:extLst>
              <a:ext uri="{FF2B5EF4-FFF2-40B4-BE49-F238E27FC236}">
                <a16:creationId xmlns:a16="http://schemas.microsoft.com/office/drawing/2014/main" id="{83704E6E-6139-4E4C-8F92-88D8AA740DBD}"/>
              </a:ext>
            </a:extLst>
          </p:cNvPr>
          <p:cNvSpPr txBox="1">
            <a:spLocks noChangeArrowheads="1"/>
          </p:cNvSpPr>
          <p:nvPr/>
        </p:nvSpPr>
        <p:spPr bwMode="auto">
          <a:xfrm>
            <a:off x="2074863" y="5570538"/>
            <a:ext cx="3433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GB" altLang="en-US" b="0" dirty="0" err="1">
                <a:solidFill>
                  <a:srgbClr val="595959"/>
                </a:solidFill>
              </a:rPr>
              <a:t>Kroatia</a:t>
            </a:r>
            <a:r>
              <a:rPr lang="en-GB" altLang="en-US" b="0" dirty="0">
                <a:solidFill>
                  <a:srgbClr val="595959"/>
                </a:solidFill>
              </a:rPr>
              <a:t> </a:t>
            </a:r>
            <a:r>
              <a:rPr lang="en-GB" altLang="en-US" b="0" dirty="0" err="1">
                <a:solidFill>
                  <a:srgbClr val="595959"/>
                </a:solidFill>
              </a:rPr>
              <a:t>liittyy</a:t>
            </a:r>
            <a:r>
              <a:rPr lang="en-GB" altLang="en-US" b="0" dirty="0">
                <a:solidFill>
                  <a:srgbClr val="595959"/>
                </a:solidFill>
              </a:rPr>
              <a:t> </a:t>
            </a:r>
            <a:r>
              <a:rPr lang="fi-FI" altLang="en-US" b="0" dirty="0">
                <a:solidFill>
                  <a:srgbClr val="595959"/>
                </a:solidFill>
              </a:rPr>
              <a:t>EU:hun </a:t>
            </a:r>
            <a:r>
              <a:rPr lang="en-GB" altLang="en-US" b="0" dirty="0">
                <a:solidFill>
                  <a:srgbClr val="595959"/>
                </a:solidFill>
              </a:rPr>
              <a:t>1. </a:t>
            </a:r>
            <a:r>
              <a:rPr lang="en-GB" altLang="en-US" b="0" dirty="0" err="1">
                <a:solidFill>
                  <a:srgbClr val="595959"/>
                </a:solidFill>
              </a:rPr>
              <a:t>heinäkuuta</a:t>
            </a:r>
            <a:endParaRPr lang="en-GB" altLang="en-US" b="0" dirty="0">
              <a:solidFill>
                <a:srgbClr val="595959"/>
              </a:solidFill>
            </a:endParaRPr>
          </a:p>
        </p:txBody>
      </p:sp>
      <p:pic>
        <p:nvPicPr>
          <p:cNvPr id="28689" name="Picture 1">
            <a:extLst>
              <a:ext uri="{FF2B5EF4-FFF2-40B4-BE49-F238E27FC236}">
                <a16:creationId xmlns:a16="http://schemas.microsoft.com/office/drawing/2014/main" id="{9423E942-D374-4DB2-B3BB-B4782EEF8B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90638"/>
            <a:ext cx="2368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0FF0EEB-621A-49B5-82FF-340F8635009F}"/>
              </a:ext>
            </a:extLst>
          </p:cNvPr>
          <p:cNvSpPr>
            <a:spLocks noGrp="1" noChangeArrowheads="1"/>
          </p:cNvSpPr>
          <p:nvPr>
            <p:ph type="title"/>
          </p:nvPr>
        </p:nvSpPr>
        <p:spPr>
          <a:xfrm>
            <a:off x="179388" y="0"/>
            <a:ext cx="7488237" cy="692150"/>
          </a:xfrm>
        </p:spPr>
        <p:txBody>
          <a:bodyPr/>
          <a:lstStyle/>
          <a:p>
            <a:pPr eaLnBrk="1" hangingPunct="1">
              <a:defRPr/>
            </a:pPr>
            <a:r>
              <a:rPr lang="en-IE" altLang="nl-BE" b="0" kern="1200" dirty="0" err="1">
                <a:ea typeface="Verdana" panose="020B0604030504040204" pitchFamily="34" charset="0"/>
                <a:cs typeface="Verdana" panose="020B0604030504040204" pitchFamily="34" charset="0"/>
              </a:rPr>
              <a:t>Ehdokasmaat</a:t>
            </a:r>
            <a:r>
              <a:rPr lang="en-IE" altLang="nl-BE" b="0" kern="1200" dirty="0">
                <a:ea typeface="Verdana" panose="020B0604030504040204" pitchFamily="34" charset="0"/>
                <a:cs typeface="Verdana" panose="020B0604030504040204" pitchFamily="34" charset="0"/>
              </a:rPr>
              <a:t> ja </a:t>
            </a:r>
            <a:r>
              <a:rPr lang="en-IE" altLang="nl-BE" b="0" kern="1200" dirty="0" err="1">
                <a:ea typeface="Verdana" panose="020B0604030504040204" pitchFamily="34" charset="0"/>
                <a:cs typeface="Verdana" panose="020B0604030504040204" pitchFamily="34" charset="0"/>
              </a:rPr>
              <a:t>mahdolliset</a:t>
            </a:r>
            <a:r>
              <a:rPr lang="en-IE" altLang="nl-BE" b="0" kern="1200" dirty="0">
                <a:ea typeface="Verdana" panose="020B0604030504040204" pitchFamily="34" charset="0"/>
                <a:cs typeface="Verdana" panose="020B0604030504040204" pitchFamily="34" charset="0"/>
              </a:rPr>
              <a:t> </a:t>
            </a:r>
            <a:r>
              <a:rPr lang="en-IE" altLang="nl-BE" b="0" kern="1200" dirty="0" err="1">
                <a:ea typeface="Verdana" panose="020B0604030504040204" pitchFamily="34" charset="0"/>
                <a:cs typeface="Verdana" panose="020B0604030504040204" pitchFamily="34" charset="0"/>
              </a:rPr>
              <a:t>ehdokasmaat</a:t>
            </a:r>
            <a:endParaRPr lang="en-IE" altLang="nl-BE" b="0" kern="1200" dirty="0">
              <a:ea typeface="Verdana" panose="020B0604030504040204" pitchFamily="34" charset="0"/>
              <a:cs typeface="Verdana" panose="020B0604030504040204" pitchFamily="34" charset="0"/>
            </a:endParaRPr>
          </a:p>
        </p:txBody>
      </p:sp>
      <p:graphicFrame>
        <p:nvGraphicFramePr>
          <p:cNvPr id="59" name="Table 58">
            <a:extLst>
              <a:ext uri="{FF2B5EF4-FFF2-40B4-BE49-F238E27FC236}">
                <a16:creationId xmlns:a16="http://schemas.microsoft.com/office/drawing/2014/main" id="{91228337-CC70-4D14-8884-5561D6E225AE}"/>
              </a:ext>
            </a:extLst>
          </p:cNvPr>
          <p:cNvGraphicFramePr>
            <a:graphicFrameLocks noGrp="1"/>
          </p:cNvGraphicFramePr>
          <p:nvPr>
            <p:extLst>
              <p:ext uri="{D42A27DB-BD31-4B8C-83A1-F6EECF244321}">
                <p14:modId xmlns:p14="http://schemas.microsoft.com/office/powerpoint/2010/main" val="1638539595"/>
              </p:ext>
            </p:extLst>
          </p:nvPr>
        </p:nvGraphicFramePr>
        <p:xfrm>
          <a:off x="976313" y="1812925"/>
          <a:ext cx="7191376" cy="3835399"/>
        </p:xfrm>
        <a:graphic>
          <a:graphicData uri="http://schemas.openxmlformats.org/drawingml/2006/table">
            <a:tbl>
              <a:tblPr firstRow="1">
                <a:tableStyleId>{5C22544A-7EE6-4342-B048-85BDC9FD1C3A}</a:tableStyleId>
              </a:tblPr>
              <a:tblGrid>
                <a:gridCol w="3595688">
                  <a:extLst>
                    <a:ext uri="{9D8B030D-6E8A-4147-A177-3AD203B41FA5}">
                      <a16:colId xmlns:a16="http://schemas.microsoft.com/office/drawing/2014/main" val="20000"/>
                    </a:ext>
                  </a:extLst>
                </a:gridCol>
                <a:gridCol w="3595688">
                  <a:extLst>
                    <a:ext uri="{9D8B030D-6E8A-4147-A177-3AD203B41FA5}">
                      <a16:colId xmlns:a16="http://schemas.microsoft.com/office/drawing/2014/main" val="20002"/>
                    </a:ext>
                  </a:extLst>
                </a:gridCol>
              </a:tblGrid>
              <a:tr h="720518">
                <a:tc>
                  <a:txBody>
                    <a:bodyPr/>
                    <a:lstStyle/>
                    <a:p>
                      <a:pPr algn="ctr"/>
                      <a:r>
                        <a:rPr lang="en-US" sz="1200" b="0" kern="1200" dirty="0" err="1">
                          <a:solidFill>
                            <a:schemeClr val="tx1">
                              <a:lumMod val="65000"/>
                              <a:lumOff val="35000"/>
                            </a:schemeClr>
                          </a:solidFill>
                          <a:latin typeface="Verdana" panose="020B0604030504040204" pitchFamily="34" charset="0"/>
                          <a:ea typeface="+mn-ea"/>
                          <a:cs typeface="+mn-cs"/>
                        </a:rPr>
                        <a:t>Maa</a:t>
                      </a:r>
                      <a:endParaRPr lang="en-US" sz="1200" b="0" kern="1200" dirty="0">
                        <a:solidFill>
                          <a:schemeClr val="tx1">
                            <a:lumMod val="65000"/>
                            <a:lumOff val="35000"/>
                          </a:schemeClr>
                        </a:solidFill>
                        <a:latin typeface="Verdana" panose="020B0604030504040204" pitchFamily="34" charset="0"/>
                        <a:ea typeface="+mn-ea"/>
                        <a:cs typeface="+mn-cs"/>
                      </a:endParaRPr>
                    </a:p>
                  </a:txBody>
                  <a:tcPr marL="91422" marR="91422" marT="45706" marB="45706" anchor="ctr"/>
                </a:tc>
                <a:tc>
                  <a:txBody>
                    <a:bodyPr/>
                    <a:lstStyle/>
                    <a:p>
                      <a:pPr marL="0" algn="ctr" defTabSz="914400" rtl="0" eaLnBrk="1" latinLnBrk="0" hangingPunct="1"/>
                      <a:r>
                        <a:rPr lang="en-US" sz="1200" b="0" kern="1200" dirty="0" err="1">
                          <a:solidFill>
                            <a:schemeClr val="tx1">
                              <a:lumMod val="65000"/>
                              <a:lumOff val="35000"/>
                            </a:schemeClr>
                          </a:solidFill>
                          <a:latin typeface="Verdana" panose="020B0604030504040204" pitchFamily="34" charset="0"/>
                          <a:ea typeface="+mn-ea"/>
                          <a:cs typeface="+mn-cs"/>
                        </a:rPr>
                        <a:t>Väkiluku</a:t>
                      </a:r>
                      <a:endParaRPr lang="en-US" sz="1200" b="0" kern="1200" dirty="0">
                        <a:solidFill>
                          <a:schemeClr val="tx1">
                            <a:lumMod val="65000"/>
                            <a:lumOff val="35000"/>
                          </a:schemeClr>
                        </a:solidFill>
                        <a:latin typeface="Verdana" panose="020B0604030504040204" pitchFamily="34" charset="0"/>
                        <a:ea typeface="+mn-ea"/>
                        <a:cs typeface="+mn-cs"/>
                      </a:endParaRPr>
                    </a:p>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a:t>
                      </a:r>
                      <a:r>
                        <a:rPr lang="en-US" sz="1200" b="0" kern="1200" dirty="0" err="1">
                          <a:solidFill>
                            <a:schemeClr val="tx1">
                              <a:lumMod val="65000"/>
                              <a:lumOff val="35000"/>
                            </a:schemeClr>
                          </a:solidFill>
                          <a:latin typeface="Verdana" panose="020B0604030504040204" pitchFamily="34" charset="0"/>
                          <a:ea typeface="+mn-ea"/>
                          <a:cs typeface="+mn-cs"/>
                        </a:rPr>
                        <a:t>miljoonaa</a:t>
                      </a:r>
                      <a:r>
                        <a:rPr lang="en-US" sz="1200" b="0" kern="1200" dirty="0">
                          <a:solidFill>
                            <a:schemeClr val="tx1">
                              <a:lumMod val="65000"/>
                              <a:lumOff val="35000"/>
                            </a:schemeClr>
                          </a:solidFill>
                          <a:latin typeface="Verdana" panose="020B0604030504040204" pitchFamily="34" charset="0"/>
                          <a:ea typeface="+mn-ea"/>
                          <a:cs typeface="+mn-cs"/>
                        </a:rPr>
                        <a:t>)</a:t>
                      </a:r>
                    </a:p>
                  </a:txBody>
                  <a:tcPr marL="91422" marR="91422" marT="45706" marB="45706" anchor="ctr"/>
                </a:tc>
                <a:extLst>
                  <a:ext uri="{0D108BD9-81ED-4DB2-BD59-A6C34878D82A}">
                    <a16:rowId xmlns:a16="http://schemas.microsoft.com/office/drawing/2014/main" val="10000"/>
                  </a:ext>
                </a:extLst>
              </a:tr>
              <a:tr h="457231">
                <a:tc>
                  <a:txBody>
                    <a:bodyPr/>
                    <a:lstStyle/>
                    <a:p>
                      <a:r>
                        <a:rPr lang="en-GB" sz="1200" kern="1200" dirty="0">
                          <a:solidFill>
                            <a:schemeClr val="tx1">
                              <a:lumMod val="65000"/>
                              <a:lumOff val="35000"/>
                            </a:schemeClr>
                          </a:solidFill>
                          <a:latin typeface="Verdana" panose="020B0604030504040204" pitchFamily="34" charset="0"/>
                          <a:ea typeface="+mn-ea"/>
                          <a:cs typeface="+mn-cs"/>
                        </a:rPr>
                        <a:t>Bosnia ja </a:t>
                      </a:r>
                      <a:r>
                        <a:rPr lang="en-GB" sz="1200" kern="1200" dirty="0" err="1">
                          <a:solidFill>
                            <a:schemeClr val="tx1">
                              <a:lumMod val="65000"/>
                              <a:lumOff val="35000"/>
                            </a:schemeClr>
                          </a:solidFill>
                          <a:latin typeface="Verdana" panose="020B0604030504040204" pitchFamily="34" charset="0"/>
                          <a:ea typeface="+mn-ea"/>
                          <a:cs typeface="+mn-cs"/>
                        </a:rPr>
                        <a:t>Hertsegovina</a:t>
                      </a:r>
                      <a:endParaRPr lang="en-GB" sz="1200" kern="1200" dirty="0">
                        <a:solidFill>
                          <a:schemeClr val="tx1">
                            <a:lumMod val="65000"/>
                            <a:lumOff val="35000"/>
                          </a:schemeClr>
                        </a:solidFill>
                        <a:latin typeface="Verdana" panose="020B0604030504040204" pitchFamily="34" charset="0"/>
                        <a:ea typeface="+mn-ea"/>
                        <a:cs typeface="+mn-cs"/>
                      </a:endParaRPr>
                    </a:p>
                  </a:txBody>
                  <a:tcPr marL="91422" marR="91422"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3,5</a:t>
                      </a:r>
                    </a:p>
                  </a:txBody>
                  <a:tcPr marL="91422" marR="91422" marT="45706" marB="45706" anchor="ctr"/>
                </a:tc>
                <a:extLst>
                  <a:ext uri="{0D108BD9-81ED-4DB2-BD59-A6C34878D82A}">
                    <a16:rowId xmlns:a16="http://schemas.microsoft.com/office/drawing/2014/main" val="10001"/>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Montenegro</a:t>
                      </a:r>
                      <a:r>
                        <a:rPr lang="en-GB" sz="1000" kern="1200" dirty="0"/>
                        <a:t> </a:t>
                      </a:r>
                      <a:endParaRPr lang="en-US" sz="1000" dirty="0">
                        <a:solidFill>
                          <a:schemeClr val="tx1">
                            <a:lumMod val="65000"/>
                            <a:lumOff val="35000"/>
                          </a:schemeClr>
                        </a:solidFill>
                        <a:latin typeface="+mj-lt"/>
                      </a:endParaRPr>
                    </a:p>
                  </a:txBody>
                  <a:tcPr marL="91422" marR="91422"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0,6</a:t>
                      </a:r>
                    </a:p>
                  </a:txBody>
                  <a:tcPr marL="91422" marR="91422" marT="45706" marB="45706" anchor="ctr"/>
                </a:tc>
                <a:extLst>
                  <a:ext uri="{0D108BD9-81ED-4DB2-BD59-A6C34878D82A}">
                    <a16:rowId xmlns:a16="http://schemas.microsoft.com/office/drawing/2014/main" val="10002"/>
                  </a:ext>
                </a:extLst>
              </a:tr>
              <a:tr h="670805">
                <a:tc>
                  <a:txBody>
                    <a:bodyPr/>
                    <a:lstStyle/>
                    <a:p>
                      <a:pPr marL="0" marR="0">
                        <a:spcBef>
                          <a:spcPts val="0"/>
                        </a:spcBef>
                        <a:spcAft>
                          <a:spcPts val="0"/>
                        </a:spcAft>
                      </a:pPr>
                      <a:r>
                        <a:rPr lang="fi-FI" sz="1200" kern="1200" dirty="0">
                          <a:solidFill>
                            <a:schemeClr val="tx1">
                              <a:lumMod val="65000"/>
                              <a:lumOff val="35000"/>
                            </a:schemeClr>
                          </a:solidFill>
                          <a:latin typeface="Verdana" panose="020B0604030504040204" pitchFamily="34" charset="0"/>
                          <a:ea typeface="+mn-ea"/>
                          <a:cs typeface="+mn-cs"/>
                        </a:rPr>
                        <a:t>Kosovo (YK:n päätöslauselman 1244 mukaisesti)</a:t>
                      </a:r>
                    </a:p>
                  </a:txBody>
                  <a:tcPr marL="68567" marR="68567"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1,8</a:t>
                      </a:r>
                    </a:p>
                  </a:txBody>
                  <a:tcPr marL="91422" marR="91422" marT="45706" marB="45706" anchor="ctr"/>
                </a:tc>
                <a:extLst>
                  <a:ext uri="{0D108BD9-81ED-4DB2-BD59-A6C34878D82A}">
                    <a16:rowId xmlns:a16="http://schemas.microsoft.com/office/drawing/2014/main" val="10003"/>
                  </a:ext>
                </a:extLst>
              </a:tr>
              <a:tr h="503945">
                <a:tc>
                  <a:txBody>
                    <a:bodyPr/>
                    <a:lstStyle/>
                    <a:p>
                      <a:pPr marL="0" marR="0">
                        <a:spcBef>
                          <a:spcPts val="0"/>
                        </a:spcBef>
                        <a:spcAft>
                          <a:spcPts val="0"/>
                        </a:spcAft>
                      </a:pPr>
                      <a:r>
                        <a:rPr lang="en-GB" sz="1200" kern="1200" dirty="0" err="1">
                          <a:solidFill>
                            <a:schemeClr val="tx1">
                              <a:lumMod val="65000"/>
                              <a:lumOff val="35000"/>
                            </a:schemeClr>
                          </a:solidFill>
                          <a:latin typeface="Verdana" panose="020B0604030504040204" pitchFamily="34" charset="0"/>
                          <a:ea typeface="+mn-ea"/>
                          <a:cs typeface="+mn-cs"/>
                        </a:rPr>
                        <a:t>Pohjois</a:t>
                      </a:r>
                      <a:r>
                        <a:rPr lang="en-GB" sz="1200" kern="1200" dirty="0">
                          <a:solidFill>
                            <a:schemeClr val="tx1">
                              <a:lumMod val="65000"/>
                              <a:lumOff val="35000"/>
                            </a:schemeClr>
                          </a:solidFill>
                          <a:latin typeface="Verdana" panose="020B0604030504040204" pitchFamily="34" charset="0"/>
                          <a:ea typeface="+mn-ea"/>
                          <a:cs typeface="+mn-cs"/>
                        </a:rPr>
                        <a:t>-Makedonia</a:t>
                      </a:r>
                    </a:p>
                  </a:txBody>
                  <a:tcPr marL="68567" marR="68567"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2,1</a:t>
                      </a:r>
                    </a:p>
                  </a:txBody>
                  <a:tcPr marL="91422" marR="91422" marT="45706" marB="45706" anchor="ctr"/>
                </a:tc>
                <a:extLst>
                  <a:ext uri="{0D108BD9-81ED-4DB2-BD59-A6C34878D82A}">
                    <a16:rowId xmlns:a16="http://schemas.microsoft.com/office/drawing/2014/main" val="10004"/>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Albania</a:t>
                      </a:r>
                      <a:endParaRPr lang="en-US" sz="1200" kern="1200" dirty="0">
                        <a:solidFill>
                          <a:schemeClr val="tx1">
                            <a:lumMod val="65000"/>
                            <a:lumOff val="35000"/>
                          </a:schemeClr>
                        </a:solidFill>
                        <a:latin typeface="Verdana" panose="020B0604030504040204" pitchFamily="34" charset="0"/>
                        <a:ea typeface="+mn-ea"/>
                        <a:cs typeface="+mn-cs"/>
                      </a:endParaRPr>
                    </a:p>
                  </a:txBody>
                  <a:tcPr marL="91422" marR="91422"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2,9</a:t>
                      </a:r>
                    </a:p>
                  </a:txBody>
                  <a:tcPr marL="91422" marR="91422" marT="45706" marB="45706" anchor="ctr"/>
                </a:tc>
                <a:extLst>
                  <a:ext uri="{0D108BD9-81ED-4DB2-BD59-A6C34878D82A}">
                    <a16:rowId xmlns:a16="http://schemas.microsoft.com/office/drawing/2014/main" val="10005"/>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Serbia</a:t>
                      </a:r>
                      <a:r>
                        <a:rPr lang="en-GB" sz="1000" kern="1200" dirty="0"/>
                        <a:t> </a:t>
                      </a:r>
                      <a:endParaRPr lang="en-US" sz="1000" dirty="0">
                        <a:solidFill>
                          <a:schemeClr val="tx1">
                            <a:lumMod val="65000"/>
                            <a:lumOff val="35000"/>
                          </a:schemeClr>
                        </a:solidFill>
                        <a:latin typeface="+mj-lt"/>
                      </a:endParaRPr>
                    </a:p>
                  </a:txBody>
                  <a:tcPr marL="91422" marR="91422"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a:t>
                      </a:r>
                    </a:p>
                  </a:txBody>
                  <a:tcPr marL="91422" marR="91422" marT="45706" marB="45706" anchor="ctr"/>
                </a:tc>
                <a:extLst>
                  <a:ext uri="{0D108BD9-81ED-4DB2-BD59-A6C34878D82A}">
                    <a16:rowId xmlns:a16="http://schemas.microsoft.com/office/drawing/2014/main" val="10006"/>
                  </a:ext>
                </a:extLst>
              </a:tr>
              <a:tr h="370725">
                <a:tc>
                  <a:txBody>
                    <a:bodyPr/>
                    <a:lstStyle/>
                    <a:p>
                      <a:r>
                        <a:rPr lang="en-GB" sz="1200" kern="1200" dirty="0" err="1">
                          <a:solidFill>
                            <a:schemeClr val="tx1">
                              <a:lumMod val="65000"/>
                              <a:lumOff val="35000"/>
                            </a:schemeClr>
                          </a:solidFill>
                          <a:latin typeface="Verdana" panose="020B0604030504040204" pitchFamily="34" charset="0"/>
                          <a:ea typeface="+mn-ea"/>
                          <a:cs typeface="+mn-cs"/>
                        </a:rPr>
                        <a:t>Turkki</a:t>
                      </a:r>
                      <a:endParaRPr lang="en-US" sz="1200" kern="1200" dirty="0">
                        <a:solidFill>
                          <a:schemeClr val="tx1">
                            <a:lumMod val="65000"/>
                            <a:lumOff val="35000"/>
                          </a:schemeClr>
                        </a:solidFill>
                        <a:latin typeface="Verdana" panose="020B0604030504040204" pitchFamily="34" charset="0"/>
                        <a:ea typeface="+mn-ea"/>
                        <a:cs typeface="+mn-cs"/>
                      </a:endParaRPr>
                    </a:p>
                  </a:txBody>
                  <a:tcPr marL="91422" marR="91422"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79,8</a:t>
                      </a:r>
                    </a:p>
                  </a:txBody>
                  <a:tcPr marL="91422" marR="91422" marT="45706" marB="45706"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1142FE9-779B-48A3-B128-524F3988273D}"/>
              </a:ext>
            </a:extLst>
          </p:cNvPr>
          <p:cNvSpPr>
            <a:spLocks noGrp="1" noChangeArrowheads="1"/>
          </p:cNvSpPr>
          <p:nvPr>
            <p:ph type="title"/>
          </p:nvPr>
        </p:nvSpPr>
        <p:spPr>
          <a:xfrm>
            <a:off x="95250" y="44450"/>
            <a:ext cx="8315325" cy="576263"/>
          </a:xfrm>
        </p:spPr>
        <p:txBody>
          <a:bodyPr/>
          <a:lstStyle/>
          <a:p>
            <a:pPr eaLnBrk="1" hangingPunct="1"/>
            <a:r>
              <a:rPr lang="en-GB" altLang="nl-BE" b="0"/>
              <a:t>Perussopimukset – demokraattisen yhteistyön oikeusperusta</a:t>
            </a:r>
            <a:endParaRPr lang="en-US" altLang="en-US" b="0"/>
          </a:p>
        </p:txBody>
      </p:sp>
      <p:sp>
        <p:nvSpPr>
          <p:cNvPr id="32771" name="Text Box 20">
            <a:extLst>
              <a:ext uri="{FF2B5EF4-FFF2-40B4-BE49-F238E27FC236}">
                <a16:creationId xmlns:a16="http://schemas.microsoft.com/office/drawing/2014/main" id="{37B0AFB9-89DE-453C-9AC2-CDAB48F1A50F}"/>
              </a:ext>
            </a:extLst>
          </p:cNvPr>
          <p:cNvSpPr txBox="1">
            <a:spLocks noChangeArrowheads="1"/>
          </p:cNvSpPr>
          <p:nvPr/>
        </p:nvSpPr>
        <p:spPr bwMode="auto">
          <a:xfrm>
            <a:off x="5097463" y="1912938"/>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Euroopan hiili- ja teräsyhteisö</a:t>
            </a:r>
          </a:p>
        </p:txBody>
      </p:sp>
      <p:sp>
        <p:nvSpPr>
          <p:cNvPr id="32772" name="Text Box 22">
            <a:extLst>
              <a:ext uri="{FF2B5EF4-FFF2-40B4-BE49-F238E27FC236}">
                <a16:creationId xmlns:a16="http://schemas.microsoft.com/office/drawing/2014/main" id="{C1FE4E80-2B14-44A6-B695-46ACC65BAC77}"/>
              </a:ext>
            </a:extLst>
          </p:cNvPr>
          <p:cNvSpPr txBox="1">
            <a:spLocks noChangeArrowheads="1"/>
          </p:cNvSpPr>
          <p:nvPr/>
        </p:nvSpPr>
        <p:spPr bwMode="auto">
          <a:xfrm>
            <a:off x="5097463" y="2314575"/>
            <a:ext cx="3744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Rooman sopimukset: </a:t>
            </a:r>
          </a:p>
          <a:p>
            <a:pPr eaLnBrk="1" hangingPunct="1">
              <a:spcBef>
                <a:spcPct val="0"/>
              </a:spcBef>
              <a:buFontTx/>
              <a:buNone/>
            </a:pPr>
            <a:r>
              <a:rPr lang="en-GB" altLang="en-US" b="0">
                <a:solidFill>
                  <a:srgbClr val="595959"/>
                </a:solidFill>
              </a:rPr>
              <a:t>• Euroopan talousyhteisö</a:t>
            </a:r>
          </a:p>
          <a:p>
            <a:pPr eaLnBrk="1" hangingPunct="1">
              <a:spcBef>
                <a:spcPct val="0"/>
              </a:spcBef>
              <a:buFontTx/>
              <a:buNone/>
            </a:pPr>
            <a:r>
              <a:rPr lang="en-GB" altLang="en-US" b="0">
                <a:solidFill>
                  <a:srgbClr val="595959"/>
                </a:solidFill>
              </a:rPr>
              <a:t>• Euroopan atomienergiayhteisö (EURATOM)</a:t>
            </a:r>
            <a:endParaRPr lang="fr-FR" altLang="en-US" b="0">
              <a:solidFill>
                <a:srgbClr val="595959"/>
              </a:solidFill>
              <a:latin typeface="Arial" panose="020B0604020202020204" pitchFamily="34" charset="0"/>
            </a:endParaRPr>
          </a:p>
        </p:txBody>
      </p:sp>
      <p:sp>
        <p:nvSpPr>
          <p:cNvPr id="32773" name="Text Box 24">
            <a:extLst>
              <a:ext uri="{FF2B5EF4-FFF2-40B4-BE49-F238E27FC236}">
                <a16:creationId xmlns:a16="http://schemas.microsoft.com/office/drawing/2014/main" id="{734F0345-5A26-43EB-8C2A-E7B7B9B05789}"/>
              </a:ext>
            </a:extLst>
          </p:cNvPr>
          <p:cNvSpPr txBox="1">
            <a:spLocks noChangeArrowheads="1"/>
          </p:cNvSpPr>
          <p:nvPr/>
        </p:nvSpPr>
        <p:spPr bwMode="auto">
          <a:xfrm>
            <a:off x="5097463" y="3209925"/>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a:solidFill>
                  <a:srgbClr val="595959"/>
                </a:solidFill>
              </a:rPr>
              <a:t>Euroopan yhtenäisasiakirja: sisämarkkinat</a:t>
            </a:r>
          </a:p>
        </p:txBody>
      </p:sp>
      <p:sp>
        <p:nvSpPr>
          <p:cNvPr id="32774" name="Text Box 26">
            <a:extLst>
              <a:ext uri="{FF2B5EF4-FFF2-40B4-BE49-F238E27FC236}">
                <a16:creationId xmlns:a16="http://schemas.microsoft.com/office/drawing/2014/main" id="{33CEC6E0-508A-4EDE-AAF4-71D0966DCEAA}"/>
              </a:ext>
            </a:extLst>
          </p:cNvPr>
          <p:cNvSpPr txBox="1">
            <a:spLocks noChangeArrowheads="1"/>
          </p:cNvSpPr>
          <p:nvPr/>
        </p:nvSpPr>
        <p:spPr bwMode="auto">
          <a:xfrm>
            <a:off x="5097463" y="3698875"/>
            <a:ext cx="3455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Sopimus Euroopan unionista – Maastricht</a:t>
            </a:r>
          </a:p>
        </p:txBody>
      </p:sp>
      <p:sp>
        <p:nvSpPr>
          <p:cNvPr id="32775" name="Text Box 28">
            <a:extLst>
              <a:ext uri="{FF2B5EF4-FFF2-40B4-BE49-F238E27FC236}">
                <a16:creationId xmlns:a16="http://schemas.microsoft.com/office/drawing/2014/main" id="{B817F125-7010-430F-9B74-80E76B6FCB73}"/>
              </a:ext>
            </a:extLst>
          </p:cNvPr>
          <p:cNvSpPr txBox="1">
            <a:spLocks noChangeArrowheads="1"/>
          </p:cNvSpPr>
          <p:nvPr/>
        </p:nvSpPr>
        <p:spPr bwMode="auto">
          <a:xfrm>
            <a:off x="5097463" y="4119563"/>
            <a:ext cx="3313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Amsterdamin sopimus </a:t>
            </a:r>
            <a:endParaRPr lang="fr-FR" altLang="en-US" b="0">
              <a:solidFill>
                <a:srgbClr val="595959"/>
              </a:solidFill>
            </a:endParaRPr>
          </a:p>
        </p:txBody>
      </p:sp>
      <p:sp>
        <p:nvSpPr>
          <p:cNvPr id="32776" name="Text Box 19">
            <a:extLst>
              <a:ext uri="{FF2B5EF4-FFF2-40B4-BE49-F238E27FC236}">
                <a16:creationId xmlns:a16="http://schemas.microsoft.com/office/drawing/2014/main" id="{73730C99-3B53-4C04-9E64-42000661FA6B}"/>
              </a:ext>
            </a:extLst>
          </p:cNvPr>
          <p:cNvSpPr txBox="1">
            <a:spLocks noChangeArrowheads="1"/>
          </p:cNvSpPr>
          <p:nvPr/>
        </p:nvSpPr>
        <p:spPr bwMode="auto">
          <a:xfrm>
            <a:off x="4140200" y="1901825"/>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1952</a:t>
            </a:r>
            <a:endParaRPr lang="en-US" altLang="en-US" sz="1800" b="0">
              <a:solidFill>
                <a:srgbClr val="359AC2"/>
              </a:solidFill>
            </a:endParaRPr>
          </a:p>
        </p:txBody>
      </p:sp>
      <p:sp>
        <p:nvSpPr>
          <p:cNvPr id="32777" name="Text Box 21">
            <a:extLst>
              <a:ext uri="{FF2B5EF4-FFF2-40B4-BE49-F238E27FC236}">
                <a16:creationId xmlns:a16="http://schemas.microsoft.com/office/drawing/2014/main" id="{5B52A241-6039-48F4-B5D4-EE5A970F3088}"/>
              </a:ext>
            </a:extLst>
          </p:cNvPr>
          <p:cNvSpPr txBox="1">
            <a:spLocks noChangeArrowheads="1"/>
          </p:cNvSpPr>
          <p:nvPr/>
        </p:nvSpPr>
        <p:spPr bwMode="auto">
          <a:xfrm>
            <a:off x="4140200" y="2303463"/>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1958</a:t>
            </a:r>
            <a:endParaRPr lang="en-US" altLang="en-US" sz="1800" b="0">
              <a:solidFill>
                <a:srgbClr val="359AC2"/>
              </a:solidFill>
            </a:endParaRPr>
          </a:p>
        </p:txBody>
      </p:sp>
      <p:sp>
        <p:nvSpPr>
          <p:cNvPr id="32778" name="Text Box 23">
            <a:extLst>
              <a:ext uri="{FF2B5EF4-FFF2-40B4-BE49-F238E27FC236}">
                <a16:creationId xmlns:a16="http://schemas.microsoft.com/office/drawing/2014/main" id="{F3A5E62C-3E5D-440A-91FE-4001A3DD44B1}"/>
              </a:ext>
            </a:extLst>
          </p:cNvPr>
          <p:cNvSpPr txBox="1">
            <a:spLocks noChangeArrowheads="1"/>
          </p:cNvSpPr>
          <p:nvPr/>
        </p:nvSpPr>
        <p:spPr bwMode="auto">
          <a:xfrm>
            <a:off x="4140200" y="3187700"/>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1987</a:t>
            </a:r>
            <a:endParaRPr lang="en-US" altLang="en-US" sz="1800" b="0">
              <a:solidFill>
                <a:srgbClr val="359AC2"/>
              </a:solidFill>
            </a:endParaRPr>
          </a:p>
        </p:txBody>
      </p:sp>
      <p:sp>
        <p:nvSpPr>
          <p:cNvPr id="32779" name="Text Box 25">
            <a:extLst>
              <a:ext uri="{FF2B5EF4-FFF2-40B4-BE49-F238E27FC236}">
                <a16:creationId xmlns:a16="http://schemas.microsoft.com/office/drawing/2014/main" id="{23119B2A-53E9-406F-8499-B4F2CD2CECA6}"/>
              </a:ext>
            </a:extLst>
          </p:cNvPr>
          <p:cNvSpPr txBox="1">
            <a:spLocks noChangeArrowheads="1"/>
          </p:cNvSpPr>
          <p:nvPr/>
        </p:nvSpPr>
        <p:spPr bwMode="auto">
          <a:xfrm>
            <a:off x="4140200" y="3644900"/>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1993</a:t>
            </a:r>
            <a:endParaRPr lang="en-US" altLang="en-US" sz="1800" b="0">
              <a:solidFill>
                <a:srgbClr val="359AC2"/>
              </a:solidFill>
            </a:endParaRPr>
          </a:p>
        </p:txBody>
      </p:sp>
      <p:sp>
        <p:nvSpPr>
          <p:cNvPr id="32780" name="Text Box 27">
            <a:extLst>
              <a:ext uri="{FF2B5EF4-FFF2-40B4-BE49-F238E27FC236}">
                <a16:creationId xmlns:a16="http://schemas.microsoft.com/office/drawing/2014/main" id="{CFDC1F30-D7C9-4071-8EFB-72BBDEC9E437}"/>
              </a:ext>
            </a:extLst>
          </p:cNvPr>
          <p:cNvSpPr txBox="1">
            <a:spLocks noChangeArrowheads="1"/>
          </p:cNvSpPr>
          <p:nvPr/>
        </p:nvSpPr>
        <p:spPr bwMode="auto">
          <a:xfrm>
            <a:off x="4140200" y="4103688"/>
            <a:ext cx="105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1999</a:t>
            </a:r>
          </a:p>
        </p:txBody>
      </p:sp>
      <p:sp>
        <p:nvSpPr>
          <p:cNvPr id="32781" name="Text Box 29">
            <a:extLst>
              <a:ext uri="{FF2B5EF4-FFF2-40B4-BE49-F238E27FC236}">
                <a16:creationId xmlns:a16="http://schemas.microsoft.com/office/drawing/2014/main" id="{04633238-8E38-42C1-A457-8425CE23D7A1}"/>
              </a:ext>
            </a:extLst>
          </p:cNvPr>
          <p:cNvSpPr txBox="1">
            <a:spLocks noChangeArrowheads="1"/>
          </p:cNvSpPr>
          <p:nvPr/>
        </p:nvSpPr>
        <p:spPr bwMode="auto">
          <a:xfrm>
            <a:off x="4140200" y="4535488"/>
            <a:ext cx="1028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2003</a:t>
            </a:r>
            <a:endParaRPr lang="en-US" altLang="en-US" sz="1800" b="0">
              <a:solidFill>
                <a:srgbClr val="359AC2"/>
              </a:solidFill>
            </a:endParaRPr>
          </a:p>
        </p:txBody>
      </p:sp>
      <p:sp>
        <p:nvSpPr>
          <p:cNvPr id="32782" name="Text Box 30">
            <a:extLst>
              <a:ext uri="{FF2B5EF4-FFF2-40B4-BE49-F238E27FC236}">
                <a16:creationId xmlns:a16="http://schemas.microsoft.com/office/drawing/2014/main" id="{C3EB111C-7C3B-4FAE-970D-E097AE3DCB7E}"/>
              </a:ext>
            </a:extLst>
          </p:cNvPr>
          <p:cNvSpPr txBox="1">
            <a:spLocks noChangeArrowheads="1"/>
          </p:cNvSpPr>
          <p:nvPr/>
        </p:nvSpPr>
        <p:spPr bwMode="auto">
          <a:xfrm>
            <a:off x="5097463" y="4600575"/>
            <a:ext cx="3529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Nizzan sopimus</a:t>
            </a:r>
            <a:endParaRPr lang="en-GB" altLang="en-US">
              <a:solidFill>
                <a:srgbClr val="595959"/>
              </a:solidFill>
              <a:latin typeface="Arial" panose="020B0604020202020204" pitchFamily="34" charset="0"/>
            </a:endParaRPr>
          </a:p>
        </p:txBody>
      </p:sp>
      <p:sp>
        <p:nvSpPr>
          <p:cNvPr id="32783" name="Text Box 29">
            <a:extLst>
              <a:ext uri="{FF2B5EF4-FFF2-40B4-BE49-F238E27FC236}">
                <a16:creationId xmlns:a16="http://schemas.microsoft.com/office/drawing/2014/main" id="{03075FE8-6C8E-4F7A-A118-47044B4BD760}"/>
              </a:ext>
            </a:extLst>
          </p:cNvPr>
          <p:cNvSpPr txBox="1">
            <a:spLocks noChangeArrowheads="1"/>
          </p:cNvSpPr>
          <p:nvPr/>
        </p:nvSpPr>
        <p:spPr bwMode="auto">
          <a:xfrm rot="10800000" flipV="1">
            <a:off x="4151313" y="4967288"/>
            <a:ext cx="1041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a:solidFill>
                  <a:srgbClr val="359AC2"/>
                </a:solidFill>
              </a:rPr>
              <a:t>2009</a:t>
            </a:r>
            <a:endParaRPr lang="en-US" altLang="en-US" sz="1800" b="0">
              <a:solidFill>
                <a:srgbClr val="359AC2"/>
              </a:solidFill>
            </a:endParaRPr>
          </a:p>
        </p:txBody>
      </p:sp>
      <p:sp>
        <p:nvSpPr>
          <p:cNvPr id="32784" name="Text Box 30">
            <a:extLst>
              <a:ext uri="{FF2B5EF4-FFF2-40B4-BE49-F238E27FC236}">
                <a16:creationId xmlns:a16="http://schemas.microsoft.com/office/drawing/2014/main" id="{CEB61CD5-6584-4E82-BA1A-73B43232ACFE}"/>
              </a:ext>
            </a:extLst>
          </p:cNvPr>
          <p:cNvSpPr txBox="1">
            <a:spLocks noChangeArrowheads="1"/>
          </p:cNvSpPr>
          <p:nvPr/>
        </p:nvSpPr>
        <p:spPr bwMode="auto">
          <a:xfrm>
            <a:off x="5097463" y="5040313"/>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a:solidFill>
                  <a:srgbClr val="595959"/>
                </a:solidFill>
              </a:rPr>
              <a:t>Lissabonin sopimus</a:t>
            </a:r>
            <a:endParaRPr lang="en-GB" altLang="en-US">
              <a:solidFill>
                <a:srgbClr val="595959"/>
              </a:solidFill>
              <a:latin typeface="Arial" panose="020B0604020202020204" pitchFamily="34" charset="0"/>
            </a:endParaRPr>
          </a:p>
        </p:txBody>
      </p:sp>
      <p:pic>
        <p:nvPicPr>
          <p:cNvPr id="32785" name="Picture 1">
            <a:extLst>
              <a:ext uri="{FF2B5EF4-FFF2-40B4-BE49-F238E27FC236}">
                <a16:creationId xmlns:a16="http://schemas.microsoft.com/office/drawing/2014/main" id="{F9CD6833-6191-4C81-90DF-CAE1903443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708150"/>
            <a:ext cx="325913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E3483FA-0386-4221-86BF-EB9E34B5EB6C}"/>
              </a:ext>
            </a:extLst>
          </p:cNvPr>
          <p:cNvSpPr>
            <a:spLocks noGrp="1" noChangeArrowheads="1"/>
          </p:cNvSpPr>
          <p:nvPr>
            <p:ph type="title"/>
          </p:nvPr>
        </p:nvSpPr>
        <p:spPr>
          <a:xfrm>
            <a:off x="250825" y="44450"/>
            <a:ext cx="6913563" cy="596900"/>
          </a:xfrm>
        </p:spPr>
        <p:txBody>
          <a:bodyPr/>
          <a:lstStyle/>
          <a:p>
            <a:pPr eaLnBrk="1" hangingPunct="1"/>
            <a:r>
              <a:rPr lang="en-GB" altLang="nl-BE" b="0"/>
              <a:t>Euroopan unionin perusoikeuskirja</a:t>
            </a:r>
          </a:p>
        </p:txBody>
      </p:sp>
      <p:sp>
        <p:nvSpPr>
          <p:cNvPr id="34819" name="TextBox 5">
            <a:extLst>
              <a:ext uri="{FF2B5EF4-FFF2-40B4-BE49-F238E27FC236}">
                <a16:creationId xmlns:a16="http://schemas.microsoft.com/office/drawing/2014/main" id="{3F37AAAB-4D86-4521-8D36-B7DC715E8AD3}"/>
              </a:ext>
            </a:extLst>
          </p:cNvPr>
          <p:cNvSpPr txBox="1">
            <a:spLocks noChangeArrowheads="1"/>
          </p:cNvSpPr>
          <p:nvPr/>
        </p:nvSpPr>
        <p:spPr bwMode="auto">
          <a:xfrm>
            <a:off x="1157288" y="1069975"/>
            <a:ext cx="444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pPr>
            <a:r>
              <a:rPr lang="fi-FI" altLang="en-US" sz="1800" b="0" dirty="0">
                <a:solidFill>
                  <a:srgbClr val="359AC2"/>
                </a:solidFill>
              </a:rPr>
              <a:t>sitoo EU:ta kaikissa sen toimissa</a:t>
            </a:r>
          </a:p>
        </p:txBody>
      </p:sp>
      <p:sp>
        <p:nvSpPr>
          <p:cNvPr id="34820" name="TextBox 26">
            <a:extLst>
              <a:ext uri="{FF2B5EF4-FFF2-40B4-BE49-F238E27FC236}">
                <a16:creationId xmlns:a16="http://schemas.microsoft.com/office/drawing/2014/main" id="{CA03E6B5-BFB7-43D6-91C1-7BCC653A0CE3}"/>
              </a:ext>
            </a:extLst>
          </p:cNvPr>
          <p:cNvSpPr txBox="1">
            <a:spLocks noChangeArrowheads="1"/>
          </p:cNvSpPr>
          <p:nvPr/>
        </p:nvSpPr>
        <p:spPr bwMode="auto">
          <a:xfrm>
            <a:off x="1157288" y="1446213"/>
            <a:ext cx="64039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pPr>
            <a:r>
              <a:rPr lang="fi-FI" altLang="en-US" sz="1800" b="0" dirty="0">
                <a:solidFill>
                  <a:srgbClr val="359AC2"/>
                </a:solidFill>
              </a:rPr>
              <a:t>jakautuu 54 artiklaan ja kuuteen osastoon: </a:t>
            </a:r>
          </a:p>
          <a:p>
            <a:pPr algn="ctr" eaLnBrk="1" hangingPunct="1">
              <a:spcBef>
                <a:spcPct val="0"/>
              </a:spcBef>
              <a:buFontTx/>
              <a:buNone/>
            </a:pPr>
            <a:endParaRPr lang="en-US" altLang="en-US" sz="1600" b="0" dirty="0">
              <a:solidFill>
                <a:srgbClr val="000000"/>
              </a:solidFill>
            </a:endParaRPr>
          </a:p>
        </p:txBody>
      </p:sp>
      <p:pic>
        <p:nvPicPr>
          <p:cNvPr id="34821" name="Picture 1">
            <a:extLst>
              <a:ext uri="{FF2B5EF4-FFF2-40B4-BE49-F238E27FC236}">
                <a16:creationId xmlns:a16="http://schemas.microsoft.com/office/drawing/2014/main" id="{6AD3AA20-ACC6-4A79-9C28-7FFD1B305E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a16="http://schemas.microsoft.com/office/drawing/2014/main" id="{E3B39EF9-6FB2-4070-B495-B710BF1727AD}"/>
              </a:ext>
            </a:extLst>
          </p:cNvPr>
          <p:cNvSpPr txBox="1">
            <a:spLocks noChangeArrowheads="1"/>
          </p:cNvSpPr>
          <p:nvPr/>
        </p:nvSpPr>
        <p:spPr bwMode="auto">
          <a:xfrm>
            <a:off x="4522788" y="2195513"/>
            <a:ext cx="1003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Vapaudet</a:t>
            </a:r>
            <a:endParaRPr lang="en-US" altLang="en-US">
              <a:solidFill>
                <a:srgbClr val="595959"/>
              </a:solidFill>
            </a:endParaRPr>
          </a:p>
        </p:txBody>
      </p:sp>
      <p:sp>
        <p:nvSpPr>
          <p:cNvPr id="34823" name="TextBox 5">
            <a:extLst>
              <a:ext uri="{FF2B5EF4-FFF2-40B4-BE49-F238E27FC236}">
                <a16:creationId xmlns:a16="http://schemas.microsoft.com/office/drawing/2014/main" id="{57B8A145-20EB-4716-844F-2D0685E07A9F}"/>
              </a:ext>
            </a:extLst>
          </p:cNvPr>
          <p:cNvSpPr txBox="1">
            <a:spLocks noChangeArrowheads="1"/>
          </p:cNvSpPr>
          <p:nvPr/>
        </p:nvSpPr>
        <p:spPr bwMode="auto">
          <a:xfrm>
            <a:off x="6689725" y="2195513"/>
            <a:ext cx="1044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Tasa-arvo</a:t>
            </a:r>
            <a:endParaRPr lang="en-US" altLang="en-US">
              <a:solidFill>
                <a:srgbClr val="595959"/>
              </a:solidFill>
            </a:endParaRPr>
          </a:p>
        </p:txBody>
      </p:sp>
      <p:sp>
        <p:nvSpPr>
          <p:cNvPr id="34824" name="TextBox 5">
            <a:extLst>
              <a:ext uri="{FF2B5EF4-FFF2-40B4-BE49-F238E27FC236}">
                <a16:creationId xmlns:a16="http://schemas.microsoft.com/office/drawing/2014/main" id="{819AD1FB-8859-44DE-9833-05A6720167A5}"/>
              </a:ext>
            </a:extLst>
          </p:cNvPr>
          <p:cNvSpPr txBox="1">
            <a:spLocks noChangeArrowheads="1"/>
          </p:cNvSpPr>
          <p:nvPr/>
        </p:nvSpPr>
        <p:spPr bwMode="auto">
          <a:xfrm>
            <a:off x="2044700" y="4400550"/>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Yhteisvastuu</a:t>
            </a:r>
            <a:endParaRPr lang="en-US" altLang="en-US">
              <a:solidFill>
                <a:srgbClr val="595959"/>
              </a:solidFill>
            </a:endParaRPr>
          </a:p>
        </p:txBody>
      </p:sp>
      <p:sp>
        <p:nvSpPr>
          <p:cNvPr id="34825" name="TextBox 5">
            <a:extLst>
              <a:ext uri="{FF2B5EF4-FFF2-40B4-BE49-F238E27FC236}">
                <a16:creationId xmlns:a16="http://schemas.microsoft.com/office/drawing/2014/main" id="{E2E96BD7-C58A-4FB5-BF46-28E0DDCCC39C}"/>
              </a:ext>
            </a:extLst>
          </p:cNvPr>
          <p:cNvSpPr txBox="1">
            <a:spLocks noChangeArrowheads="1"/>
          </p:cNvSpPr>
          <p:nvPr/>
        </p:nvSpPr>
        <p:spPr bwMode="auto">
          <a:xfrm>
            <a:off x="3419475" y="4400550"/>
            <a:ext cx="2187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en-US">
                <a:solidFill>
                  <a:srgbClr val="595959"/>
                </a:solidFill>
              </a:rPr>
              <a:t>Kansalaisten oikeudet</a:t>
            </a:r>
          </a:p>
        </p:txBody>
      </p:sp>
      <p:sp>
        <p:nvSpPr>
          <p:cNvPr id="34826" name="TextBox 5">
            <a:extLst>
              <a:ext uri="{FF2B5EF4-FFF2-40B4-BE49-F238E27FC236}">
                <a16:creationId xmlns:a16="http://schemas.microsoft.com/office/drawing/2014/main" id="{88B5231A-DBA8-4611-A3B4-C666380B2CBA}"/>
              </a:ext>
            </a:extLst>
          </p:cNvPr>
          <p:cNvSpPr txBox="1">
            <a:spLocks noChangeArrowheads="1"/>
          </p:cNvSpPr>
          <p:nvPr/>
        </p:nvSpPr>
        <p:spPr bwMode="auto">
          <a:xfrm>
            <a:off x="6635750" y="4400550"/>
            <a:ext cx="1098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Lainkäyttö</a:t>
            </a:r>
            <a:endParaRPr lang="en-US" altLang="en-US">
              <a:solidFill>
                <a:srgbClr val="595959"/>
              </a:solidFill>
            </a:endParaRPr>
          </a:p>
        </p:txBody>
      </p:sp>
      <p:sp>
        <p:nvSpPr>
          <p:cNvPr id="34827" name="TextBox 5">
            <a:extLst>
              <a:ext uri="{FF2B5EF4-FFF2-40B4-BE49-F238E27FC236}">
                <a16:creationId xmlns:a16="http://schemas.microsoft.com/office/drawing/2014/main" id="{F78B24C8-2C20-461C-A60E-C4CE1D835974}"/>
              </a:ext>
            </a:extLst>
          </p:cNvPr>
          <p:cNvSpPr txBox="1">
            <a:spLocks noChangeArrowheads="1"/>
          </p:cNvSpPr>
          <p:nvPr/>
        </p:nvSpPr>
        <p:spPr bwMode="auto">
          <a:xfrm>
            <a:off x="2271713" y="2195513"/>
            <a:ext cx="1069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a:solidFill>
                  <a:srgbClr val="595959"/>
                </a:solidFill>
              </a:rPr>
              <a:t>Ihmisarvo</a:t>
            </a:r>
            <a:endParaRPr lang="en-US" altLang="en-US">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7E949B0-427F-4921-9ADD-67959AA3C356}"/>
              </a:ext>
            </a:extLst>
          </p:cNvPr>
          <p:cNvSpPr>
            <a:spLocks noGrp="1"/>
          </p:cNvSpPr>
          <p:nvPr>
            <p:ph type="title"/>
          </p:nvPr>
        </p:nvSpPr>
        <p:spPr>
          <a:xfrm>
            <a:off x="628650" y="0"/>
            <a:ext cx="7886700" cy="723900"/>
          </a:xfrm>
        </p:spPr>
        <p:txBody>
          <a:bodyPr/>
          <a:lstStyle/>
          <a:p>
            <a:pPr eaLnBrk="1" hangingPunct="1"/>
            <a:r>
              <a:rPr lang="fi-FI"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EU:n väestö verrattuna muuhun maailmaan</a:t>
            </a:r>
          </a:p>
        </p:txBody>
      </p:sp>
      <p:sp>
        <p:nvSpPr>
          <p:cNvPr id="36867" name="Rectangle 5">
            <a:extLst>
              <a:ext uri="{FF2B5EF4-FFF2-40B4-BE49-F238E27FC236}">
                <a16:creationId xmlns:a16="http://schemas.microsoft.com/office/drawing/2014/main" id="{DBB810A5-B262-41C0-9703-732961927C1C}"/>
              </a:ext>
            </a:extLst>
          </p:cNvPr>
          <p:cNvSpPr>
            <a:spLocks noChangeArrowheads="1"/>
          </p:cNvSpPr>
          <p:nvPr/>
        </p:nvSpPr>
        <p:spPr bwMode="auto">
          <a:xfrm>
            <a:off x="2035175" y="1327150"/>
            <a:ext cx="4021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solidFill>
                  <a:srgbClr val="359AC2"/>
                </a:solidFill>
                <a:latin typeface="Verdana" panose="020B0604030504040204" pitchFamily="34" charset="0"/>
              </a:rPr>
              <a:t>Väestö (miljoonaa henkeä)</a:t>
            </a:r>
          </a:p>
        </p:txBody>
      </p:sp>
      <p:graphicFrame>
        <p:nvGraphicFramePr>
          <p:cNvPr id="5" name="Chart 4">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980925053"/>
              </p:ext>
            </p:extLst>
          </p:nvPr>
        </p:nvGraphicFramePr>
        <p:xfrm>
          <a:off x="1517649" y="1937575"/>
          <a:ext cx="5591176" cy="4391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99286354"/>
              </p:ext>
            </p:extLst>
          </p:nvPr>
        </p:nvGraphicFramePr>
        <p:xfrm>
          <a:off x="1682496" y="5843968"/>
          <a:ext cx="5426329" cy="731520"/>
        </p:xfrm>
        <a:graphic>
          <a:graphicData uri="http://schemas.openxmlformats.org/drawingml/2006/table">
            <a:tbl>
              <a:tblPr/>
              <a:tblGrid>
                <a:gridCol w="5426329">
                  <a:extLst>
                    <a:ext uri="{9D8B030D-6E8A-4147-A177-3AD203B41FA5}">
                      <a16:colId xmlns:a16="http://schemas.microsoft.com/office/drawing/2014/main" val="1372723000"/>
                    </a:ext>
                  </a:extLst>
                </a:gridCol>
              </a:tblGrid>
              <a:tr h="630936">
                <a:tc>
                  <a:txBody>
                    <a:bodyPr/>
                    <a:lstStyle/>
                    <a:p>
                      <a:r>
                        <a:rPr lang="fi-FI" sz="1400" b="0" dirty="0">
                          <a:solidFill>
                            <a:sysClr val="windowText" lastClr="000000"/>
                          </a:solidFill>
                        </a:rPr>
                        <a:t>    EU </a:t>
                      </a:r>
                      <a:r>
                        <a:rPr lang="fi-FI" sz="1400" b="0" baseline="0" dirty="0">
                          <a:solidFill>
                            <a:sysClr val="windowText" lastClr="000000"/>
                          </a:solidFill>
                        </a:rPr>
                        <a:t>              </a:t>
                      </a:r>
                      <a:r>
                        <a:rPr lang="fi-FI" sz="1400" b="0" dirty="0">
                          <a:solidFill>
                            <a:sysClr val="windowText" lastClr="000000"/>
                          </a:solidFill>
                        </a:rPr>
                        <a:t>  Kiina</a:t>
                      </a:r>
                      <a:r>
                        <a:rPr lang="fi-FI" sz="1400" b="0" baseline="0" dirty="0">
                          <a:solidFill>
                            <a:sysClr val="windowText" lastClr="000000"/>
                          </a:solidFill>
                        </a:rPr>
                        <a:t>             Intia             Japani           Venäjä      Yhdysvallat</a:t>
                      </a:r>
                    </a:p>
                    <a:p>
                      <a:r>
                        <a:rPr lang="fi-FI" sz="1400" b="0" baseline="0" dirty="0">
                          <a:solidFill>
                            <a:sysClr val="windowText" lastClr="000000"/>
                          </a:solidFill>
                        </a:rPr>
                        <a:t>  (2020)           (2019)          (2019)          (2019)            (2019)          (2019)</a:t>
                      </a:r>
                    </a:p>
                    <a:p>
                      <a:r>
                        <a:rPr lang="fi-FI" sz="1400" b="0" baseline="0" dirty="0">
                          <a:solidFill>
                            <a:sysClr val="windowText" lastClr="000000"/>
                          </a:solidFill>
                        </a:rPr>
                        <a:t>                          </a:t>
                      </a:r>
                      <a:endParaRPr lang="en-US" sz="1400" b="0" dirty="0">
                        <a:solidFill>
                          <a:sysClr val="windowText" lastClr="000000"/>
                        </a:solidFill>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4359749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1567</Words>
  <Application>Microsoft Office PowerPoint</Application>
  <PresentationFormat>On-screen Show (4:3)</PresentationFormat>
  <Paragraphs>414</Paragraphs>
  <Slides>43</Slides>
  <Notes>33</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43</vt:i4>
      </vt:variant>
    </vt:vector>
  </HeadingPairs>
  <TitlesOfParts>
    <vt:vector size="59" baseType="lpstr">
      <vt:lpstr>Arial</vt:lpstr>
      <vt:lpstr>Calibri</vt:lpstr>
      <vt:lpstr>Calibri Light</vt:lpstr>
      <vt:lpstr>Vani</vt:lpstr>
      <vt:lpstr>Verdana</vt:lpstr>
      <vt:lpstr>Office Theme</vt:lpstr>
      <vt:lpstr>template1-PUB</vt:lpstr>
      <vt:lpstr>1_template1-PUB</vt:lpstr>
      <vt:lpstr>3_Office Theme</vt:lpstr>
      <vt:lpstr>9_Office Theme</vt:lpstr>
      <vt:lpstr>17_Office Theme</vt:lpstr>
      <vt:lpstr>18_Office Theme</vt:lpstr>
      <vt:lpstr>23_Office Theme</vt:lpstr>
      <vt:lpstr>24_Office Theme</vt:lpstr>
      <vt:lpstr>27_Office Theme</vt:lpstr>
      <vt:lpstr>2_template1-PUB</vt:lpstr>
      <vt:lpstr>Euroopan unioni: 446 miljoonaa asukasta – 27 maata </vt:lpstr>
      <vt:lpstr>PowerPoint Presentation</vt:lpstr>
      <vt:lpstr>EU:n symbolit</vt:lpstr>
      <vt:lpstr>24 virallista kieltä</vt:lpstr>
      <vt:lpstr>EU:n laajentuminen: itä ja länsi yhdistyvät</vt:lpstr>
      <vt:lpstr>Ehdokasmaat ja mahdolliset ehdokasmaat</vt:lpstr>
      <vt:lpstr>Perussopimukset – demokraattisen yhteistyön oikeusperusta</vt:lpstr>
      <vt:lpstr>Euroopan unionin perusoikeuskirja</vt:lpstr>
      <vt:lpstr>EU:n väestö verrattuna muuhun maailmaan</vt:lpstr>
      <vt:lpstr>Paljonko EU:ssa on asukkaita? </vt:lpstr>
      <vt:lpstr>EU:n talous: ”Yhdessä olemme vahvempia”</vt:lpstr>
      <vt:lpstr>Euroopan investointiohjelma</vt:lpstr>
      <vt:lpstr>Pankkiunioni: turvalliset ja luotettavat pankit</vt:lpstr>
      <vt:lpstr>Miten EU:n varat käytetään? </vt:lpstr>
      <vt:lpstr>Ilmastonmuutos – EU:lle tiukemmat tavoitteet</vt:lpstr>
      <vt:lpstr>Euro – Euroopan yhteinen raha</vt:lpstr>
      <vt:lpstr>Sisämarkkinat – valinnan vapautta</vt:lpstr>
      <vt:lpstr> Verkkojen Eurooppa: digitaaliset sisämarkkinat</vt:lpstr>
      <vt:lpstr>Sosiaalinen Eurooppa</vt:lpstr>
      <vt:lpstr>Liikkumisvapaus</vt:lpstr>
      <vt:lpstr>Opiskelu ja vapaaehtoistyö ulkomailla</vt:lpstr>
      <vt:lpstr>Vapauteen, turvallisuuteen ja oikeuteen perustuva alue</vt:lpstr>
      <vt:lpstr>EU – rauhan ja hyvinvoinnin edistäjä</vt:lpstr>
      <vt:lpstr>EU:n turvallisuus- ja puolustusyhteistyön lisääminen</vt:lpstr>
      <vt:lpstr>EU on maailman suurin kehitysavun antaja</vt:lpstr>
      <vt:lpstr>Sukupuolten tasa-arvo</vt:lpstr>
      <vt:lpstr>Terveyden edistäminen ja ympäristönsuojelu</vt:lpstr>
      <vt:lpstr>Kuluttajien oikeuksien turvaaminen </vt:lpstr>
      <vt:lpstr>PowerPoint Presentation</vt:lpstr>
      <vt:lpstr>EU:n toimielimet</vt:lpstr>
      <vt:lpstr>Miten EU-lainsäädäntö syntyy</vt:lpstr>
      <vt:lpstr>PowerPoint Presentation</vt:lpstr>
      <vt:lpstr>Ministerineuvosto - äänestyskäytäntö</vt:lpstr>
      <vt:lpstr>Eurooppa-neuvosto</vt:lpstr>
      <vt:lpstr>PowerPoint Presentation</vt:lpstr>
      <vt:lpstr>PowerPoint Presentation</vt:lpstr>
      <vt:lpstr>PowerPoint Presentation</vt:lpstr>
      <vt:lpstr>Euroopan oikeusasiamies</vt:lpstr>
      <vt:lpstr>PowerPoint Presentation</vt:lpstr>
      <vt:lpstr>PowerPoint Presentation</vt:lpstr>
      <vt:lpstr>PowerPoint Presentation</vt:lpstr>
      <vt:lpstr>PowerPoint Presentation</vt:lpstr>
      <vt:lpstr>Ota yhteyttä Euroopan unioniin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2015-01-27T13:32:47Z</dcterms:created>
  <dcterms:modified xsi:type="dcterms:W3CDTF">2020-04-08T08:24:00Z</dcterms:modified>
</cp:coreProperties>
</file>