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262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99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7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71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37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18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6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98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15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8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A84F-7ECF-4341-918D-E41B33201006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52E4-2494-40C2-AAC7-E0F468A076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52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" y="1283780"/>
            <a:ext cx="10058400" cy="54864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855406" y="629265"/>
            <a:ext cx="6049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En la </a:t>
            </a:r>
            <a:r>
              <a:rPr lang="fi-FI" sz="2800" b="1" dirty="0" err="1" smtClean="0"/>
              <a:t>barra</a:t>
            </a:r>
            <a:r>
              <a:rPr lang="fi-FI" sz="2800" b="1" dirty="0" smtClean="0"/>
              <a:t> de un bar de tapas y </a:t>
            </a:r>
            <a:r>
              <a:rPr lang="fi-FI" sz="2800" b="1" dirty="0" err="1" smtClean="0"/>
              <a:t>pintxos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53809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096590" y="388318"/>
            <a:ext cx="803853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i="1" dirty="0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6. Pulpo a </a:t>
            </a:r>
            <a:r>
              <a:rPr lang="fi-FI" sz="3200" b="1" i="1" dirty="0" err="1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feira</a:t>
            </a:r>
            <a:endParaRPr lang="fi-FI" sz="3200" b="1" i="1" dirty="0" smtClean="0">
              <a:solidFill>
                <a:srgbClr val="111111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i-FI" sz="3200" b="1" i="1" dirty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3200" b="1" i="1" dirty="0" smtClean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fi-FI" sz="3200" b="1" i="1" dirty="0" err="1" smtClean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Pulpo</a:t>
            </a:r>
            <a:r>
              <a:rPr lang="fi-FI" sz="3200" b="1" i="1" dirty="0" smtClean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 la gallega</a:t>
            </a:r>
          </a:p>
          <a:p>
            <a:endParaRPr lang="fi-FI" sz="3200" b="1" i="1" dirty="0">
              <a:solidFill>
                <a:srgbClr val="11111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i-FI" sz="3200" b="1" i="1" dirty="0" smtClean="0">
              <a:solidFill>
                <a:srgbClr val="11111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i-FI" sz="3200" b="1" i="1" dirty="0">
              <a:solidFill>
                <a:srgbClr val="111111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i-FI" sz="3200" b="1" i="1" dirty="0" smtClean="0">
              <a:solidFill>
                <a:srgbClr val="111111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6146" name="Picture 2" descr="como hacer pulpo a f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4" y="1523831"/>
            <a:ext cx="4435949" cy="37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105469" y="1146413"/>
            <a:ext cx="80385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200" dirty="0" smtClean="0">
              <a:solidFill>
                <a:srgbClr val="3333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s-ES" sz="3200" dirty="0" smtClean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ulpo</a:t>
            </a:r>
          </a:p>
          <a:p>
            <a:r>
              <a:rPr lang="es-ES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atatas</a:t>
            </a:r>
          </a:p>
          <a:p>
            <a:r>
              <a:rPr lang="es-ES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ebolla</a:t>
            </a:r>
          </a:p>
          <a:p>
            <a:r>
              <a:rPr lang="es-ES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aurel</a:t>
            </a:r>
          </a:p>
          <a:p>
            <a:r>
              <a:rPr lang="es-ES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al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pimentón dulce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aceite de oliva virgen extra</a:t>
            </a:r>
            <a:endParaRPr lang="fi-FI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588443" y="294023"/>
            <a:ext cx="7549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7. Bocadillo de calamares a la romana</a:t>
            </a:r>
            <a:endParaRPr lang="es-ES" sz="3200" b="1" i="1" dirty="0">
              <a:solidFill>
                <a:srgbClr val="111111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170" name="Picture 2" descr="Bocadillo De Calam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01" y="1543903"/>
            <a:ext cx="4619247" cy="35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659465" y="1543903"/>
            <a:ext cx="76902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pt-BR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alamares</a:t>
            </a:r>
          </a:p>
          <a:p>
            <a:r>
              <a:rPr lang="pt-BR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harina para rebozar</a:t>
            </a:r>
          </a:p>
          <a:p>
            <a:r>
              <a:rPr lang="pt-BR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pt-BR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al</a:t>
            </a:r>
          </a:p>
          <a:p>
            <a:r>
              <a:rPr lang="pt-BR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limón</a:t>
            </a:r>
            <a:endParaRPr lang="fi-FI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34502" y="122613"/>
            <a:ext cx="6406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i="1" dirty="0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8. Patatas bravas</a:t>
            </a:r>
            <a:endParaRPr lang="fi-FI" sz="3200" b="1" i="1" dirty="0">
              <a:solidFill>
                <a:srgbClr val="111111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194" name="Picture 2" descr="patatas bravas receta fa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14" y="406542"/>
            <a:ext cx="428625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834502" y="707388"/>
            <a:ext cx="610783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0" i="0" dirty="0" smtClean="0">
              <a:solidFill>
                <a:srgbClr val="333333"/>
              </a:solidFill>
              <a:effectLst/>
              <a:latin typeface="Source Sans Pro"/>
            </a:endParaRPr>
          </a:p>
          <a:p>
            <a:r>
              <a:rPr lang="es-ES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atatas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aceite de oliva virgen extra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sal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perejil para decorar</a:t>
            </a:r>
          </a:p>
          <a:p>
            <a:r>
              <a:rPr lang="es-ES" sz="3200" b="1" i="1" dirty="0" smtClean="0">
                <a:solidFill>
                  <a:srgbClr val="FF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salsa brava:</a:t>
            </a:r>
          </a:p>
          <a:p>
            <a:r>
              <a:rPr lang="es-ES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ebolla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pimentón dulce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pimentón picante</a:t>
            </a:r>
          </a:p>
          <a:p>
            <a:r>
              <a:rPr lang="es-ES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arina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caldo de pollo</a:t>
            </a:r>
            <a:endParaRPr lang="fi-FI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982639" y="477672"/>
            <a:ext cx="6302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i="0" dirty="0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9. Croquetas caseras</a:t>
            </a:r>
            <a:endParaRPr lang="fi-FI" sz="3200" b="1" i="0" dirty="0">
              <a:solidFill>
                <a:srgbClr val="111111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218" name="Picture 2" descr="croquetas caseras la mejor rec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6" y="1535372"/>
            <a:ext cx="4474201" cy="325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982639" y="1278385"/>
            <a:ext cx="5909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leche entera</a:t>
            </a:r>
          </a:p>
          <a:p>
            <a:r>
              <a:rPr lang="fi-FI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antequilla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harina de trigo</a:t>
            </a:r>
          </a:p>
          <a:p>
            <a:r>
              <a:rPr lang="fi-FI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ebolla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pechuga de pollo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jamón serrano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fondo de carne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huevos frescos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pan rallado</a:t>
            </a:r>
            <a:endParaRPr lang="fi-FI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12724" y="1195583"/>
            <a:ext cx="6047296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 smtClean="0"/>
          </a:p>
          <a:p>
            <a:r>
              <a:rPr lang="fi-FI" sz="32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quindillas</a:t>
            </a:r>
            <a:r>
              <a:rPr lang="fi-F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 en </a:t>
            </a:r>
            <a:r>
              <a:rPr lang="fi-FI" sz="32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vinagre</a:t>
            </a:r>
            <a:endParaRPr lang="fi-FI" sz="32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i-FI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(Baskimaassa säilöttyjä, pitkiä kelta-vihreitä chilituotteita)</a:t>
            </a:r>
          </a:p>
          <a:p>
            <a:r>
              <a:rPr lang="fi-FI" sz="32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anchoas</a:t>
            </a:r>
            <a:r>
              <a:rPr lang="fi-F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i-FI" sz="32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aceitunas</a:t>
            </a:r>
            <a:r>
              <a:rPr lang="fi-F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 verdes</a:t>
            </a:r>
          </a:p>
          <a:p>
            <a:r>
              <a:rPr lang="fi-FI" sz="3200" dirty="0" err="1"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fi-FI" sz="32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ceituna</a:t>
            </a:r>
            <a:r>
              <a:rPr lang="fi-F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fi-FI" sz="32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oliva</a:t>
            </a:r>
            <a:r>
              <a:rPr lang="fi-F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32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virgen</a:t>
            </a:r>
            <a:r>
              <a:rPr lang="fi-FI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 extra</a:t>
            </a:r>
          </a:p>
          <a:p>
            <a:endParaRPr lang="fi-FI" sz="32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s-ES" sz="3200" b="1" dirty="0" smtClean="0"/>
              <a:t>“Verde</a:t>
            </a:r>
            <a:r>
              <a:rPr lang="es-ES" sz="3200" b="1" dirty="0"/>
              <a:t>, salado y un poco picante"</a:t>
            </a:r>
            <a:r>
              <a:rPr lang="es-ES" sz="3200" dirty="0"/>
              <a:t>.</a:t>
            </a:r>
            <a:endParaRPr lang="fi-FI" sz="32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i-FI" sz="32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i-FI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58" y="1418934"/>
            <a:ext cx="4315926" cy="287728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101214" y="648929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11. </a:t>
            </a:r>
            <a:r>
              <a:rPr lang="fi-FI" sz="32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Gilda</a:t>
            </a:r>
            <a:endParaRPr lang="fi-FI" sz="32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89703" y="1494503"/>
            <a:ext cx="1034635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Las </a:t>
            </a:r>
            <a:r>
              <a:rPr lang="es-ES" sz="2400" b="1" dirty="0"/>
              <a:t>Tapas: Un regalo con tu bebida</a:t>
            </a:r>
          </a:p>
          <a:p>
            <a:endParaRPr lang="es-ES" sz="2400" b="1" dirty="0"/>
          </a:p>
          <a:p>
            <a:r>
              <a:rPr lang="es-ES" sz="2400" dirty="0"/>
              <a:t>La palabra </a:t>
            </a:r>
            <a:r>
              <a:rPr lang="es-ES" sz="2400" b="1" dirty="0"/>
              <a:t>tapa</a:t>
            </a:r>
            <a:r>
              <a:rPr lang="es-ES" sz="2400" dirty="0"/>
              <a:t> viene del verbo "tapar" (peittää)</a:t>
            </a:r>
          </a:p>
          <a:p>
            <a:r>
              <a:rPr lang="es-ES" sz="2400" b="1" dirty="0"/>
              <a:t>El origen:</a:t>
            </a:r>
            <a:r>
              <a:rPr lang="es-ES" sz="2400" dirty="0"/>
              <a:t> Hace muchos años, la gente ponía una rodaja de pan o de jamón </a:t>
            </a:r>
          </a:p>
          <a:p>
            <a:r>
              <a:rPr lang="es-ES" sz="2400" dirty="0"/>
              <a:t>encima del vaso de vino. </a:t>
            </a:r>
          </a:p>
          <a:p>
            <a:r>
              <a:rPr lang="es-ES" sz="2400" dirty="0"/>
              <a:t>¿Por qué? Para </a:t>
            </a:r>
            <a:r>
              <a:rPr lang="es-ES" sz="2400" b="1" dirty="0"/>
              <a:t>tapar</a:t>
            </a:r>
            <a:r>
              <a:rPr lang="es-ES" sz="2400" dirty="0"/>
              <a:t> el vaso y evitar que entraran moscas o polvo.</a:t>
            </a:r>
          </a:p>
          <a:p>
            <a:endParaRPr lang="es-ES" sz="2400" dirty="0"/>
          </a:p>
          <a:p>
            <a:r>
              <a:rPr lang="es-ES" sz="2400" b="1" dirty="0"/>
              <a:t>La tradición:</a:t>
            </a:r>
            <a:r>
              <a:rPr lang="es-ES" sz="2400" dirty="0"/>
              <a:t> En muchas ciudades de España cuando pides una cerveza o un vino, </a:t>
            </a:r>
          </a:p>
          <a:p>
            <a:r>
              <a:rPr lang="es-ES" sz="2400" dirty="0"/>
              <a:t>el camarero te da un plato pequeño de comida </a:t>
            </a:r>
            <a:r>
              <a:rPr lang="es-ES" sz="2400" b="1" dirty="0"/>
              <a:t>gratis</a:t>
            </a:r>
            <a:r>
              <a:rPr lang="es-ES" sz="240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425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199536" y="125618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Los Pintxos: Arte en un palillo</a:t>
            </a:r>
          </a:p>
          <a:p>
            <a:endParaRPr lang="es-ES" b="1" dirty="0"/>
          </a:p>
          <a:p>
            <a:r>
              <a:rPr lang="es-ES" dirty="0"/>
              <a:t>Los </a:t>
            </a:r>
            <a:r>
              <a:rPr lang="es-ES" b="1" dirty="0"/>
              <a:t>pintxos</a:t>
            </a:r>
            <a:r>
              <a:rPr lang="es-ES" dirty="0"/>
              <a:t> (o "pinchos") son típicos del Norte de España, </a:t>
            </a:r>
          </a:p>
          <a:p>
            <a:r>
              <a:rPr lang="es-ES" dirty="0"/>
              <a:t>especialmente del </a:t>
            </a:r>
            <a:r>
              <a:rPr lang="es-ES" b="1" dirty="0"/>
              <a:t>País Vasco</a:t>
            </a:r>
            <a:r>
              <a:rPr lang="es-ES" dirty="0"/>
              <a:t> (San Sebastián y Bilbao).</a:t>
            </a:r>
          </a:p>
          <a:p>
            <a:endParaRPr lang="es-ES" dirty="0"/>
          </a:p>
          <a:p>
            <a:r>
              <a:rPr lang="es-ES" b="1" dirty="0"/>
              <a:t>El nombre:</a:t>
            </a:r>
            <a:r>
              <a:rPr lang="es-ES" dirty="0"/>
              <a:t> Viene del verbo "pinchar“ (lävistää, pistää)</a:t>
            </a:r>
          </a:p>
          <a:p>
            <a:r>
              <a:rPr lang="es-ES" dirty="0"/>
              <a:t>Normalmente, la comida está sobre un trozo de pan</a:t>
            </a:r>
          </a:p>
          <a:p>
            <a:r>
              <a:rPr lang="es-ES" dirty="0"/>
              <a:t>tiene un </a:t>
            </a:r>
            <a:r>
              <a:rPr lang="es-ES" b="1" dirty="0"/>
              <a:t>palillo</a:t>
            </a:r>
            <a:r>
              <a:rPr lang="es-ES" dirty="0"/>
              <a:t> (hammastikku) para sujetarlo todo.</a:t>
            </a:r>
          </a:p>
          <a:p>
            <a:endParaRPr lang="es-ES" dirty="0"/>
          </a:p>
          <a:p>
            <a:r>
              <a:rPr lang="es-ES" b="1" dirty="0"/>
              <a:t>Cómo funciona:</a:t>
            </a:r>
            <a:r>
              <a:rPr lang="es-ES" dirty="0"/>
              <a:t> No son gratis. Vas a la barra del bar, </a:t>
            </a:r>
          </a:p>
          <a:p>
            <a:r>
              <a:rPr lang="es-ES" dirty="0"/>
              <a:t>ves muchos pintxos diferentes y eliges los que más te gustan.</a:t>
            </a:r>
          </a:p>
          <a:p>
            <a:endParaRPr lang="es-ES" dirty="0"/>
          </a:p>
          <a:p>
            <a:r>
              <a:rPr lang="es-ES" b="1" dirty="0"/>
              <a:t>El sistema:</a:t>
            </a:r>
            <a:r>
              <a:rPr lang="es-ES" dirty="0"/>
              <a:t> Al final, el camarero cuenta cuántos palillos tienes en tu plato </a:t>
            </a:r>
          </a:p>
          <a:p>
            <a:r>
              <a:rPr lang="es-ES" dirty="0"/>
              <a:t>para saber cuánto tienes que pagar.</a:t>
            </a:r>
          </a:p>
        </p:txBody>
      </p:sp>
    </p:spTree>
    <p:extLst>
      <p:ext uri="{BB962C8B-B14F-4D97-AF65-F5344CB8AC3E}">
        <p14:creationId xmlns:p14="http://schemas.microsoft.com/office/powerpoint/2010/main" val="37497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37187" y="1533833"/>
            <a:ext cx="9222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Salir con amigos a comer estas pequeñas porciones </a:t>
            </a:r>
          </a:p>
          <a:p>
            <a:r>
              <a:rPr lang="es-ES" sz="2800" dirty="0"/>
              <a:t>se llama </a:t>
            </a:r>
            <a:r>
              <a:rPr lang="es-ES" sz="2800" b="1" dirty="0"/>
              <a:t>"tapear"</a:t>
            </a:r>
            <a:r>
              <a:rPr lang="es-ES" sz="2800" dirty="0"/>
              <a:t> o </a:t>
            </a:r>
            <a:r>
              <a:rPr lang="es-ES" sz="2800" b="1" dirty="0"/>
              <a:t>"ir de pintxos"</a:t>
            </a:r>
            <a:r>
              <a:rPr lang="es-ES" sz="2800" dirty="0"/>
              <a:t>. </a:t>
            </a:r>
          </a:p>
          <a:p>
            <a:endParaRPr lang="es-ES" sz="2800" dirty="0"/>
          </a:p>
          <a:p>
            <a:r>
              <a:rPr lang="es-ES" sz="2800" b="1" i="1" dirty="0"/>
              <a:t>¡Es una parte muy importante de la cultura social en España!</a:t>
            </a:r>
            <a:endParaRPr lang="fi-FI" sz="2800" b="1" i="1" dirty="0"/>
          </a:p>
        </p:txBody>
      </p:sp>
    </p:spTree>
    <p:extLst>
      <p:ext uri="{BB962C8B-B14F-4D97-AF65-F5344CB8AC3E}">
        <p14:creationId xmlns:p14="http://schemas.microsoft.com/office/powerpoint/2010/main" val="56767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251751" y="702406"/>
            <a:ext cx="5470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i="1" dirty="0" smtClean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1. Boquerones en vinagre</a:t>
            </a:r>
            <a:endParaRPr lang="fi-FI" sz="3200" b="1" i="1" dirty="0"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tapa de boquerones en vinag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55" y="521434"/>
            <a:ext cx="428625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1251751" y="2752078"/>
            <a:ext cx="7892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boquerones medianos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vinagre de vino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aceite de oliva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ajo y perejil</a:t>
            </a:r>
            <a:endParaRPr lang="fi-FI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 19"/>
          <p:cNvSpPr/>
          <p:nvPr/>
        </p:nvSpPr>
        <p:spPr>
          <a:xfrm>
            <a:off x="1228300" y="409433"/>
            <a:ext cx="5281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i="1" dirty="0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2.</a:t>
            </a:r>
            <a:r>
              <a:rPr lang="fi-FI" b="1" i="1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fi-FI" sz="3200" b="1" i="1" dirty="0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Almejas a la marinera</a:t>
            </a:r>
            <a:endParaRPr lang="fi-FI" sz="3200" b="1" i="1" dirty="0">
              <a:solidFill>
                <a:srgbClr val="111111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02" name="Picture 54" descr="tapa de alme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5" y="1098644"/>
            <a:ext cx="5015030" cy="38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orakulmio 20"/>
          <p:cNvSpPr/>
          <p:nvPr/>
        </p:nvSpPr>
        <p:spPr>
          <a:xfrm>
            <a:off x="1433015" y="1290935"/>
            <a:ext cx="78065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lmejas</a:t>
            </a:r>
          </a:p>
          <a:p>
            <a:r>
              <a:rPr lang="es-ES" sz="28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ebolla</a:t>
            </a:r>
          </a:p>
          <a:p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diente de ajo</a:t>
            </a:r>
          </a:p>
          <a:p>
            <a:r>
              <a:rPr lang="es-ES" sz="28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uindilla</a:t>
            </a:r>
          </a:p>
          <a:p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harina</a:t>
            </a:r>
          </a:p>
          <a:p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pimentón dulce</a:t>
            </a:r>
          </a:p>
          <a:p>
            <a:r>
              <a:rPr lang="es-ES" sz="28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omate</a:t>
            </a:r>
          </a:p>
          <a:p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vino de Jerez</a:t>
            </a:r>
          </a:p>
          <a:p>
            <a:r>
              <a:rPr lang="es-ES" sz="28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aurel</a:t>
            </a:r>
          </a:p>
          <a:p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perejil abundante</a:t>
            </a:r>
          </a:p>
          <a:p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aceite de oliva virgen extra</a:t>
            </a:r>
          </a:p>
          <a:p>
            <a:r>
              <a:rPr lang="es-ES" sz="28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agua</a:t>
            </a:r>
            <a:endParaRPr lang="fi-FI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pa de gambas al aj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80" y="1546106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214651" y="1546106"/>
            <a:ext cx="79293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gamba congelada o fresca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dientes de ajo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vino blanco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aceite de oliva</a:t>
            </a:r>
          </a:p>
          <a:p>
            <a:r>
              <a:rPr lang="fi-FI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al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guindilla cayena</a:t>
            </a:r>
            <a:endParaRPr lang="fi-FI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214651" y="344638"/>
            <a:ext cx="81613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i="1" dirty="0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3. Gambas al </a:t>
            </a:r>
            <a:r>
              <a:rPr lang="fi-FI" sz="3200" b="1" i="1" dirty="0" err="1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al</a:t>
            </a:r>
            <a:r>
              <a:rPr lang="fi-FI" sz="3200" b="1" i="1" dirty="0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3200" b="1" i="1" dirty="0" err="1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ajillo</a:t>
            </a:r>
            <a:endParaRPr lang="fi-FI" sz="3200" b="1" i="1" dirty="0" smtClean="0">
              <a:solidFill>
                <a:srgbClr val="111111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i-FI" sz="3200" b="1" i="1" dirty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3200" b="1" i="1" dirty="0" smtClean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fi-FI" sz="3200" b="1" i="1" dirty="0" err="1" smtClean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Gambas</a:t>
            </a:r>
            <a:r>
              <a:rPr lang="fi-FI" sz="3200" b="1" i="1" dirty="0" smtClean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al </a:t>
            </a:r>
            <a:r>
              <a:rPr lang="fi-FI" sz="3200" b="1" i="1" dirty="0" err="1" smtClean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pil</a:t>
            </a:r>
            <a:r>
              <a:rPr lang="fi-FI" sz="3200" b="1" i="1" dirty="0" smtClean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3200" b="1" i="1" dirty="0" err="1" smtClean="0">
                <a:solidFill>
                  <a:srgbClr val="11111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pil</a:t>
            </a:r>
            <a:endParaRPr lang="fi-FI" sz="3200" b="1" i="1" dirty="0" smtClean="0">
              <a:solidFill>
                <a:srgbClr val="111111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i-FI" sz="3200" b="1" i="1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i-FI" sz="3200" b="1" i="1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fi-FI" sz="3200" b="1" i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100831" y="701806"/>
            <a:ext cx="60505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4. Tortilla española o tortilla de patata</a:t>
            </a:r>
          </a:p>
          <a:p>
            <a:r>
              <a:rPr lang="es-ES" sz="3200" b="1" i="1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s-ES" sz="3200" b="1" i="1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fi-FI" sz="3200" b="1" i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098" name="Picture 2" descr="tortilla de patata tapa tradicional cas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24" y="701806"/>
            <a:ext cx="428625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100831" y="1961964"/>
            <a:ext cx="8043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atatas</a:t>
            </a:r>
            <a:endParaRPr lang="fi-FI" sz="3200" dirty="0">
              <a:solidFill>
                <a:srgbClr val="3333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cebollas</a:t>
            </a:r>
            <a:endParaRPr lang="fi-FI" sz="3200" dirty="0">
              <a:solidFill>
                <a:srgbClr val="3333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i-FI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uevos</a:t>
            </a:r>
            <a:endParaRPr lang="fi-FI" sz="3200" dirty="0">
              <a:solidFill>
                <a:srgbClr val="3333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i-FI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al</a:t>
            </a:r>
          </a:p>
          <a:p>
            <a:r>
              <a:rPr lang="fi-FI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aceite de oliva</a:t>
            </a:r>
            <a:endParaRPr lang="fi-FI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900752" y="409433"/>
            <a:ext cx="82432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i="1" dirty="0" smtClean="0">
                <a:solidFill>
                  <a:srgbClr val="11111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5. Huevos estrellados</a:t>
            </a:r>
          </a:p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5122" name="Picture 2" descr="1366 2000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88" y="1740090"/>
            <a:ext cx="4578302" cy="315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074198" y="1740089"/>
            <a:ext cx="8069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3333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uevos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patatas</a:t>
            </a:r>
          </a:p>
          <a:p>
            <a:r>
              <a:rPr lang="es-ES" sz="32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jamón cortado muy fino</a:t>
            </a:r>
            <a:endParaRPr lang="fi-FI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452</Words>
  <Application>Microsoft Office PowerPoint</Application>
  <PresentationFormat>Laajakuva</PresentationFormat>
  <Paragraphs>118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MV Boli</vt:lpstr>
      <vt:lpstr>Raleway</vt:lpstr>
      <vt:lpstr>Source Sans Pro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Omistaja</cp:lastModifiedBy>
  <cp:revision>13</cp:revision>
  <dcterms:created xsi:type="dcterms:W3CDTF">2018-08-20T11:19:17Z</dcterms:created>
  <dcterms:modified xsi:type="dcterms:W3CDTF">2026-04-08T05:22:09Z</dcterms:modified>
</cp:coreProperties>
</file>