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03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C3B71-015D-4112-8F64-8E66A19EAC19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A54F8-8F14-4A32-BF69-F60CFECCDD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7029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808D63D-131C-4333-824D-821F571CFB7A}" type="datetimeFigureOut">
              <a:rPr lang="fi-FI" smtClean="0"/>
              <a:t>2.3.2020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6C6B232-E45C-4DCA-934B-EDE87253844E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Suomen sisällissota 1918 ja sen jälkiselvittelyt (kpl 7)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hi3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640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Vapaussota</a:t>
            </a:r>
          </a:p>
          <a:p>
            <a:r>
              <a:rPr lang="fi-FI" dirty="0" smtClean="0"/>
              <a:t>Luokkasota</a:t>
            </a:r>
          </a:p>
          <a:p>
            <a:r>
              <a:rPr lang="fi-FI" dirty="0" smtClean="0"/>
              <a:t>Veljessota</a:t>
            </a:r>
          </a:p>
          <a:p>
            <a:r>
              <a:rPr lang="fi-FI" dirty="0" smtClean="0"/>
              <a:t>(</a:t>
            </a:r>
            <a:r>
              <a:rPr lang="fi-FI" dirty="0" err="1" smtClean="0"/>
              <a:t>Puna)kapina</a:t>
            </a:r>
            <a:endParaRPr lang="fi-FI" dirty="0" smtClean="0"/>
          </a:p>
          <a:p>
            <a:r>
              <a:rPr lang="fi-FI" dirty="0" smtClean="0"/>
              <a:t>Kansalaissota</a:t>
            </a:r>
          </a:p>
          <a:p>
            <a:r>
              <a:rPr lang="fi-FI" dirty="0" smtClean="0"/>
              <a:t>Sisällissota</a:t>
            </a: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 Nykytutkimus puhuu eniten sisällissodasta, joka kattavin ja neutraali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Monet nimet – monia eri suhtautumistapoja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023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Venäjän romahdus ja vuoden 1917 valtatyhjiö Suomessa johti kilpailuun vallasta</a:t>
            </a:r>
          </a:p>
          <a:p>
            <a:r>
              <a:rPr lang="fi-FI" dirty="0" smtClean="0"/>
              <a:t>Punaisella puolella taustalla pettymys eduskuntatyöhön</a:t>
            </a:r>
          </a:p>
          <a:p>
            <a:r>
              <a:rPr lang="fi-FI" dirty="0" smtClean="0"/>
              <a:t>Valkoisella puolella kysymys yhtäältä itsenäisyystaistelusta venäläisiä vastaan, toisaalta valtakamppailu punaisen puolen kanssa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Miksi?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46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 smtClean="0"/>
              <a:t>Molemmat osapuolet varustautuivat aseellisesti jo vuonna 1917 (punakaartit ja suojeluskunnat)</a:t>
            </a:r>
          </a:p>
          <a:p>
            <a:r>
              <a:rPr lang="fi-FI" dirty="0" smtClean="0"/>
              <a:t>Venäjän </a:t>
            </a:r>
            <a:r>
              <a:rPr lang="fi-FI" dirty="0" err="1" smtClean="0"/>
              <a:t>bolshevikkivallankumous</a:t>
            </a:r>
            <a:r>
              <a:rPr lang="fi-FI" dirty="0" smtClean="0"/>
              <a:t> marraskuussa 1917 ratkaisevaa; rohkaisi punaisia, sai valkoiset pyrkimään eroon Venäjästä</a:t>
            </a:r>
          </a:p>
          <a:p>
            <a:r>
              <a:rPr lang="fi-FI" dirty="0" smtClean="0"/>
              <a:t>Sota alkoi ”molemminpuolisena itsepuolustuksena” ja ”eskaloituen”. Itsepuolustuksena siksi, että punaiset kokivat Svinhufvudin senaatin päätöksen suojeluskunnista Suomen armeijaksi vääränä, ja toisaalta punaiset syyllistyivät jo mm. marraskuun suurlakon -17 aikana väkivaltaisuuksiin.</a:t>
            </a:r>
          </a:p>
          <a:p>
            <a:r>
              <a:rPr lang="fi-FI" dirty="0" smtClean="0"/>
              <a:t>Sota alkoi tammikuussa 1918 samaan aikaan ”vallankumouksena” </a:t>
            </a:r>
            <a:r>
              <a:rPr lang="fi-FI" dirty="0" err="1" smtClean="0"/>
              <a:t>Hgissä</a:t>
            </a:r>
            <a:r>
              <a:rPr lang="fi-FI" dirty="0" smtClean="0"/>
              <a:t> (</a:t>
            </a:r>
            <a:r>
              <a:rPr lang="fi-FI" dirty="0" err="1" smtClean="0"/>
              <a:t>pun</a:t>
            </a:r>
            <a:r>
              <a:rPr lang="fi-FI" dirty="0" smtClean="0"/>
              <a:t>.) ja ”vapaussotana” Pohjanmaalla (</a:t>
            </a:r>
            <a:r>
              <a:rPr lang="fi-FI" dirty="0" err="1" smtClean="0"/>
              <a:t>valk</a:t>
            </a:r>
            <a:r>
              <a:rPr lang="fi-FI" dirty="0" smtClean="0"/>
              <a:t>.)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Miksi?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903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Ks. Kirjan kartta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Sodan kulku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4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Parempi johto</a:t>
            </a:r>
          </a:p>
          <a:p>
            <a:r>
              <a:rPr lang="fi-FI" dirty="0" smtClean="0"/>
              <a:t>Parempi kuri</a:t>
            </a:r>
          </a:p>
          <a:p>
            <a:r>
              <a:rPr lang="fi-FI" dirty="0" smtClean="0"/>
              <a:t>Jääkärien esimerkki</a:t>
            </a:r>
          </a:p>
          <a:p>
            <a:r>
              <a:rPr lang="fi-FI" dirty="0" smtClean="0"/>
              <a:t>Valkoinen amatööriarmeija kehittyi, punainen ei</a:t>
            </a:r>
          </a:p>
          <a:p>
            <a:r>
              <a:rPr lang="fi-FI" dirty="0" smtClean="0"/>
              <a:t>Saksalaisten apu venäläisten apua merkittävämpää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Miksi valkoiset voittivat?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140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Vastapuolen aseettomaan väestöön kohdistuvaa väkivaltaa</a:t>
            </a:r>
          </a:p>
          <a:p>
            <a:r>
              <a:rPr lang="fi-FI" dirty="0" smtClean="0"/>
              <a:t>Punainen terrori: sodan alku ja loppu painottuvat, lähinnä kontrolloimatonta herravihaa – 1000-1500 uhria</a:t>
            </a:r>
          </a:p>
          <a:p>
            <a:r>
              <a:rPr lang="fi-FI" dirty="0" smtClean="0"/>
              <a:t>Valkoinen terrori: erityisesti sodan loppu. Tuhansia uhreja, tarkkaa määrää vaikea laskea. Määrää selittävät mm. pikatuomiot, ”voittajan oikeus”, kostonhimon suuruus ja vankileiriolosuhteet.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Terrori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021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Sota, vankileirit ja varsinkin terrori koskettivat monia sukuja, molemminpuolinen viha pitkäaikaista</a:t>
            </a:r>
          </a:p>
          <a:p>
            <a:r>
              <a:rPr lang="fi-FI" dirty="0" smtClean="0"/>
              <a:t>Historiatulkinnoissa ensin ns. ”valkoinen totuus”, 1960-luvulta ”punaista totuutta”. Sata vuotta kulunut – joko pystytään objektiivisuuteen? </a:t>
            </a:r>
          </a:p>
          <a:p>
            <a:r>
              <a:rPr lang="fi-FI" dirty="0" smtClean="0"/>
              <a:t>Suomen sotasurmat - sivusto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Syvät haavat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801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smtClean="0"/>
              <a:t>Selvitä itsenäistymisen ja sisällissodan kannalta olennaisia </a:t>
            </a:r>
            <a:r>
              <a:rPr lang="fi-FI" dirty="0" smtClean="0"/>
              <a:t>päivämääriä Forssassa, ks. netti tai kirja</a:t>
            </a:r>
            <a:endParaRPr lang="fi-FI" dirty="0" smtClean="0"/>
          </a:p>
          <a:p>
            <a:r>
              <a:rPr lang="fi-FI" dirty="0" smtClean="0"/>
              <a:t>Minkälaisia uutisia itsenäistymiseen ja vuoden 1918 sotaan löydät?</a:t>
            </a:r>
          </a:p>
          <a:p>
            <a:r>
              <a:rPr lang="fi-FI" dirty="0" smtClean="0"/>
              <a:t>Mitä voit päätellä Forssan Lehden suhtautumisesta itsenäistymiseen ja vuoden 1918 sotaan?</a:t>
            </a:r>
          </a:p>
          <a:p>
            <a:r>
              <a:rPr lang="fi-FI" dirty="0" smtClean="0"/>
              <a:t>Minkälaisia asioita Forssassa tapahtui v. 1918? Internet, sotasurmat, käytävän taulut ja etupulpetin materiaali.</a:t>
            </a:r>
          </a:p>
          <a:p>
            <a:r>
              <a:rPr lang="fi-FI" dirty="0" smtClean="0"/>
              <a:t>Miten v. 1918 sota näkyy nykyään </a:t>
            </a:r>
            <a:r>
              <a:rPr lang="fi-FI" dirty="0" err="1" smtClean="0"/>
              <a:t>Lounais</a:t>
            </a:r>
            <a:r>
              <a:rPr lang="fi-FI" dirty="0" smtClean="0"/>
              <a:t>-Hämeessä?</a:t>
            </a:r>
          </a:p>
          <a:p>
            <a:r>
              <a:rPr lang="fi-FI" dirty="0" smtClean="0"/>
              <a:t>Pari- tai yksilötyö. 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Tutki netistä Forssan Lehtiä vuosilta 1917-18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59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vakantinen">
  <a:themeElements>
    <a:clrScheme name="Kovakantinen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Kovakantinen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ovakantinen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678</TotalTime>
  <Words>341</Words>
  <Application>Microsoft Office PowerPoint</Application>
  <PresentationFormat>Näytössä katseltava diaesitys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Book Antiqua</vt:lpstr>
      <vt:lpstr>Calibri</vt:lpstr>
      <vt:lpstr>Wingdings</vt:lpstr>
      <vt:lpstr>Kovakantinen</vt:lpstr>
      <vt:lpstr>Suomen sisällissota 1918 ja sen jälkiselvittelyt (kpl 7)</vt:lpstr>
      <vt:lpstr>Monet nimet – monia eri suhtautumistapoja</vt:lpstr>
      <vt:lpstr>Miksi?</vt:lpstr>
      <vt:lpstr>Miksi?</vt:lpstr>
      <vt:lpstr>Sodan kulku</vt:lpstr>
      <vt:lpstr>Miksi valkoiset voittivat?</vt:lpstr>
      <vt:lpstr>Terrori</vt:lpstr>
      <vt:lpstr>Syvät haavat</vt:lpstr>
      <vt:lpstr>Tutki netistä Forssan Lehtiä vuosilta 1917-18</vt:lpstr>
    </vt:vector>
  </TitlesOfParts>
  <Company>Forssan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Suomen sisällissota 1918</dc:title>
  <dc:creator>Jani Mäkivalli</dc:creator>
  <cp:lastModifiedBy>Jani Mäkivalli</cp:lastModifiedBy>
  <cp:revision>18</cp:revision>
  <cp:lastPrinted>2020-03-02T10:58:30Z</cp:lastPrinted>
  <dcterms:created xsi:type="dcterms:W3CDTF">2017-09-04T05:56:52Z</dcterms:created>
  <dcterms:modified xsi:type="dcterms:W3CDTF">2020-03-02T10:58:59Z</dcterms:modified>
</cp:coreProperties>
</file>