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9"/>
  </p:notesMasterIdLst>
  <p:sldIdLst>
    <p:sldId id="256" r:id="rId6"/>
    <p:sldId id="257" r:id="rId7"/>
    <p:sldId id="258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652" autoAdjust="0"/>
  </p:normalViewPr>
  <p:slideViewPr>
    <p:cSldViewPr>
      <p:cViewPr varScale="1">
        <p:scale>
          <a:sx n="78" d="100"/>
          <a:sy n="78" d="100"/>
        </p:scale>
        <p:origin x="1092" y="8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54038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5381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5381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02 – Etiikka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yle.fi/uutiset/yhdyskuntapalvelu_kiskoi_mikon_kaidalle_tielle__vankila_vaihtui_vanhainkotiin/778021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yle.fi/uutiset/yhdyskuntapalvelu_kiskoi_mikon_kaidalle_tielle__vankila_vaihtui_vanhainkotiin/7780212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65416" y="1952998"/>
            <a:ext cx="467788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12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Yksilö, vapaus ja ahdistus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8680"/>
            <a:ext cx="7772400" cy="914400"/>
          </a:xfrm>
        </p:spPr>
        <p:txBody>
          <a:bodyPr/>
          <a:lstStyle/>
          <a:p>
            <a:r>
              <a:rPr lang="fi-FI" altLang="fi-FI" dirty="0"/>
              <a:t>Idea oppitunnille</a:t>
            </a:r>
            <a:br>
              <a:rPr lang="fi-FI" altLang="fi-FI" dirty="0"/>
            </a:br>
            <a:r>
              <a:rPr lang="fi-FI" dirty="0"/>
              <a:t>Luetaan artikkeli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r>
              <a:rPr lang="fi-FI" dirty="0"/>
              <a:t>Oppilaat lukevat Ylen artikkelin “Mikosta” ja vastaavat kysymyksiin.</a:t>
            </a:r>
          </a:p>
          <a:p>
            <a:r>
              <a:rPr lang="fi-FI" dirty="0">
                <a:hlinkClick r:id="rId3"/>
              </a:rPr>
              <a:t>http://yle.fi/uutiset/yhdyskuntapalvelu_kiskoi_mikon_kaidalle_tielle__vankila_vaihtui_vanhainkotiin/7780212</a:t>
            </a:r>
            <a:endParaRPr lang="fi-FI" dirty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8680"/>
            <a:ext cx="7772400" cy="914400"/>
          </a:xfrm>
        </p:spPr>
        <p:txBody>
          <a:bodyPr/>
          <a:lstStyle/>
          <a:p>
            <a:r>
              <a:rPr lang="fi-FI" dirty="0"/>
              <a:t>Luetaan artikkeli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r>
              <a:rPr lang="fi-FI" dirty="0"/>
              <a:t>Lukekaa Ylen artikkeli “Mikosta” (linkki alla) ja vastatkaa seuraaviin kysymyksiin: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a) Mikko kertoo kiinnityneensä yhteiskuntaan yhdyskuntapalvelun kautta. Kuinka on mahdollista, että vuosia kestänyt huumeiden käyttö vaihtuu työhön vanhainkodissa ja sen jälkeen lähihoitajaopintoihin?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b) Miten voisi selittää jutun lopun tietoa, että vankeustuomion kärsineistä monet päätyvät takaisin kiven sisään?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c) Onko Mikolla vapaus valita kohtalonsa?</a:t>
            </a:r>
          </a:p>
          <a:p>
            <a:endParaRPr lang="fi-FI" dirty="0"/>
          </a:p>
          <a:p>
            <a:r>
              <a:rPr lang="fi-FI" dirty="0">
                <a:hlinkClick r:id="rId3"/>
              </a:rPr>
              <a:t>http://yle.fi/uutiset/yhdyskuntapalvelu_kiskoi_mikon_kaidalle_tielle__vankila_vaihtui_vanhainkotiin/7780212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7949778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0C69D417-8C22-437C-8803-F9A9448B1813}">
  <ds:schemaRefs>
    <ds:schemaRef ds:uri="http://www.w3.org/XML/1998/namespace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dcmitype/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2730</TotalTime>
  <Words>102</Words>
  <Application>Microsoft Office PowerPoint</Application>
  <PresentationFormat>On-screen Show (4:3)</PresentationFormat>
  <Paragraphs>17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MS PGothic</vt:lpstr>
      <vt:lpstr>MS PGothic</vt:lpstr>
      <vt:lpstr>Courier New</vt:lpstr>
      <vt:lpstr>Geneva</vt:lpstr>
      <vt:lpstr>Lucida Grande</vt:lpstr>
      <vt:lpstr>Verdana</vt:lpstr>
      <vt:lpstr>Blank Presentation</vt:lpstr>
      <vt:lpstr>PowerPoint Presentation</vt:lpstr>
      <vt:lpstr>Idea oppitunnille Luetaan artikkeli</vt:lpstr>
      <vt:lpstr>Luetaan artikkeli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70</cp:revision>
  <dcterms:created xsi:type="dcterms:W3CDTF">2010-04-19T08:09:13Z</dcterms:created>
  <dcterms:modified xsi:type="dcterms:W3CDTF">2020-09-06T08:34:42Z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