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8" r:id="rId3"/>
    <p:sldId id="259" r:id="rId4"/>
    <p:sldId id="263" r:id="rId5"/>
    <p:sldId id="264" r:id="rId6"/>
    <p:sldId id="266" r:id="rId7"/>
    <p:sldId id="265" r:id="rId8"/>
    <p:sldId id="267" r:id="rId9"/>
    <p:sldId id="268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body" initials="no" lastIdx="1" clrIdx="0">
    <p:extLst>
      <p:ext uri="{19B8F6BF-5375-455C-9EA6-DF929625EA0E}">
        <p15:presenceInfo xmlns="" xmlns:p15="http://schemas.microsoft.com/office/powerpoint/2012/main" userId="nobod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6882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417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0394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65165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5812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4082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3014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6452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685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768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436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9449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827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88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03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093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811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4DA2F8E-820D-4E84-8380-F8B7FCB6C1EB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6408B-F275-492D-A8B8-6BAE7BB9D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7188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yanovich.wordpress.com/2010/02/12/wallpapers-faros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VJ83P1F" TargetMode="External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X0LX40R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ew_brighton_lighthouse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526835-8CC3-433A-B5F1-E100E7D14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476" y="1122363"/>
            <a:ext cx="7981025" cy="1070421"/>
          </a:xfrm>
        </p:spPr>
        <p:txBody>
          <a:bodyPr/>
          <a:lstStyle/>
          <a:p>
            <a:r>
              <a:rPr lang="en-US" dirty="0"/>
              <a:t>LIGHTHOUSE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FB2D733-4A5E-4DE6-BD03-EFBA20C2C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814327">
            <a:off x="1407645" y="2785854"/>
            <a:ext cx="3743092" cy="3003500"/>
          </a:xfrm>
        </p:spPr>
        <p:txBody>
          <a:bodyPr>
            <a:normAutofit fontScale="92500"/>
          </a:bodyPr>
          <a:lstStyle/>
          <a:p>
            <a:r>
              <a:rPr lang="en-US" dirty="0"/>
              <a:t>BY KONSTANTINOS MITRALEXIS 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grade pupil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primary school </a:t>
            </a:r>
          </a:p>
          <a:p>
            <a:r>
              <a:rPr lang="en-US" dirty="0" err="1" smtClean="0"/>
              <a:t>agii</a:t>
            </a:r>
            <a:r>
              <a:rPr lang="en-US" dirty="0" smtClean="0"/>
              <a:t> </a:t>
            </a:r>
            <a:r>
              <a:rPr lang="en-US" dirty="0" err="1" smtClean="0"/>
              <a:t>anargyri</a:t>
            </a:r>
            <a:r>
              <a:rPr lang="en-US" dirty="0" smtClean="0"/>
              <a:t>  </a:t>
            </a:r>
          </a:p>
          <a:p>
            <a:r>
              <a:rPr lang="en-US" dirty="0" err="1" smtClean="0"/>
              <a:t>athens</a:t>
            </a:r>
            <a:r>
              <a:rPr lang="en-US" dirty="0" smtClean="0"/>
              <a:t>                                                                                        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85B37F-0857-4F06-B208-F3D957CCD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63660" y="2881544"/>
            <a:ext cx="6362330" cy="3976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FF08FFB-50EF-43C6-8D5B-E4F62FBB9533}"/>
              </a:ext>
            </a:extLst>
          </p:cNvPr>
          <p:cNvSpPr txBox="1"/>
          <p:nvPr/>
        </p:nvSpPr>
        <p:spPr>
          <a:xfrm>
            <a:off x="5220070" y="7010692"/>
            <a:ext cx="63623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iyanovich.wordpress.com/2010/02/12/wallpapers-faro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="" xmlns:p14="http://schemas.microsoft.com/office/powerpoint/2010/main" val="384803319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" name="Content Placeholder 3" descr="Thank You">
                <a:extLst>
                  <a:ext uri="{FF2B5EF4-FFF2-40B4-BE49-F238E27FC236}">
                    <a16:creationId xmlns:a16="http://schemas.microsoft.com/office/drawing/2014/main" id="{E5E63E3B-FE93-44B2-AD5A-86F60A24CAD0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09458495"/>
                  </p:ext>
                </p:extLst>
              </p:nvPr>
            </p:nvGraphicFramePr>
            <p:xfrm>
              <a:off x="2270960" y="2230288"/>
              <a:ext cx="7650080" cy="199851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650080" cy="1998517"/>
                    </a:xfrm>
                    <a:prstGeom prst="rect">
                      <a:avLst/>
                    </a:prstGeom>
                  </am3d:spPr>
                  <am3d:camera>
                    <am3d:pos x="0" y="0" z="477178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65912" d="1000000"/>
                    <am3d:preTrans dx="3040543" dy="-3909777" dz="-52191646"/>
                    <am3d:scale>
                      <am3d:sx n="1000000" d="1000000"/>
                      <am3d:sy n="1000000" d="1000000"/>
                      <am3d:sz n="1000000" d="1000000"/>
                    </am3d:scale>
                    <am3d:rot ax="685953" ay="1464041" az="286513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76895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Thank You">
                <a:extLst>
                  <a:ext uri="{FF2B5EF4-FFF2-40B4-BE49-F238E27FC236}">
                    <a16:creationId xmlns="" xmlns:a16="http://schemas.microsoft.com/office/drawing/2014/main" id="{E5E63E3B-FE93-44B2-AD5A-86F60A24CA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270960" y="2230288"/>
                <a:ext cx="7650080" cy="1998517"/>
              </a:xfrm>
              <a:prstGeom prst="rect">
                <a:avLst/>
              </a:prstGeom>
            </p:spPr>
          </p:pic>
        </mc:Fallback>
      </mc:AlternateContent>
      <p:pic>
        <p:nvPicPr>
          <p:cNvPr id="7169" name="Picture 1" descr="C:\Documents and Settings\user\Επιφάνεια εργασίας\big-Tourlitis 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66128">
            <a:off x="6868842" y="3676634"/>
            <a:ext cx="4356622" cy="291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4367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B53AF2-6CD3-4BAB-91FB-5B0BF956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LIGHTHOUSE ?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7A81CF-C7C8-497F-9828-15B9E59DA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600" y="2026285"/>
            <a:ext cx="3539710" cy="4195481"/>
          </a:xfrm>
        </p:spPr>
        <p:txBody>
          <a:bodyPr/>
          <a:lstStyle/>
          <a:p>
            <a:r>
              <a:rPr lang="en-US" dirty="0"/>
              <a:t>Lighthouse is a building with a big light on the top of it . The light helps the sailors to understand where is their position and destination .  </a:t>
            </a:r>
          </a:p>
          <a:p>
            <a:endParaRPr lang="en-US" dirty="0"/>
          </a:p>
          <a:p>
            <a:r>
              <a:rPr lang="en-US" dirty="0"/>
              <a:t> This is a lighthouse     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" name="3D Model 3" descr="Lighthouse">
                <a:extLst>
                  <a:ext uri="{FF2B5EF4-FFF2-40B4-BE49-F238E27FC236}">
                    <a16:creationId xmlns:a16="http://schemas.microsoft.com/office/drawing/2014/main" id="{7E0AD351-0FFF-4FBB-AFF3-9D368ED2E4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0679951"/>
                  </p:ext>
                </p:extLst>
              </p:nvPr>
            </p:nvGraphicFramePr>
            <p:xfrm>
              <a:off x="7463163" y="710503"/>
              <a:ext cx="1533224" cy="49044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33224" cy="4904413"/>
                    </a:xfrm>
                    <a:prstGeom prst="rect">
                      <a:avLst/>
                    </a:prstGeom>
                  </am3d:spPr>
                  <am3d:camera>
                    <am3d:pos x="0" y="0" z="5191482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5478" d="1000000"/>
                    <am3d:preTrans dx="0" dy="-1799999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977827" ay="-4387411" az="-8053400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54186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Lighthous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7E0AD351-0FFF-4FBB-AFF3-9D368ED2E4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463163" y="710503"/>
                <a:ext cx="1533224" cy="4904413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29A5FFFD-583B-4914-A0FC-4D7FE9872F7A}"/>
              </a:ext>
            </a:extLst>
          </p:cNvPr>
          <p:cNvCxnSpPr>
            <a:cxnSpLocks/>
          </p:cNvCxnSpPr>
          <p:nvPr/>
        </p:nvCxnSpPr>
        <p:spPr>
          <a:xfrm flipV="1">
            <a:off x="5758648" y="3704728"/>
            <a:ext cx="674703" cy="428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8861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6861F7-5F9F-488E-B801-547A8FE8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</a:t>
            </a:r>
            <a:r>
              <a:rPr lang="en-US" dirty="0" smtClean="0"/>
              <a:t>are there the lighthouses? 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0121CF-46C0-43E5-8E32-78824DE4E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3344401" cy="4195481"/>
          </a:xfrm>
        </p:spPr>
        <p:txBody>
          <a:bodyPr/>
          <a:lstStyle/>
          <a:p>
            <a:r>
              <a:rPr lang="en-US" dirty="0"/>
              <a:t>The lighthouses are on islands.  </a:t>
            </a:r>
          </a:p>
          <a:p>
            <a:r>
              <a:rPr lang="en-US" dirty="0"/>
              <a:t>Big or small islands . </a:t>
            </a:r>
          </a:p>
          <a:p>
            <a:r>
              <a:rPr lang="en-US" dirty="0"/>
              <a:t>In the entrance of the ports 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3899564-1CA2-4144-9822-D1B8D9260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03650" y="1562469"/>
            <a:ext cx="4048219" cy="4270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12452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first lighthouse was built in Alexandria in the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century B.C. and it is considered one of the  seven wonders of the world.</a:t>
            </a:r>
            <a:endParaRPr lang="el-GR" sz="2800" dirty="0"/>
          </a:p>
        </p:txBody>
      </p:sp>
      <p:pic>
        <p:nvPicPr>
          <p:cNvPr id="1026" name="Picture 2" descr="C:\Documents and Settings\user\Επιφάνεια εργασίας\faro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322" y="2052638"/>
            <a:ext cx="7943961" cy="4468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Lighthouses: the protectors of the seamen standing bravely against time!</a:t>
            </a:r>
            <a:endParaRPr lang="el-GR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lighthouses keep a special place in people’s hearts. It is the light of hope and promise, the light of life in the dark seas.</a:t>
            </a:r>
          </a:p>
          <a:p>
            <a:r>
              <a:rPr lang="en-US" dirty="0" smtClean="0"/>
              <a:t>Their existence has got a symbolic character for the sailors who want to find land and see their family again after a long and dangerous voyage.</a:t>
            </a:r>
          </a:p>
          <a:p>
            <a:r>
              <a:rPr lang="en-US" dirty="0" smtClean="0"/>
              <a:t>Lighthouses still save lives even though modern technology has replaced the lighthouse keepers.</a:t>
            </a:r>
          </a:p>
          <a:p>
            <a:r>
              <a:rPr lang="en-US" dirty="0" smtClean="0"/>
              <a:t>In Greece there are 120 traditional lighthouses today and they are an integral part of the Greek naval tradition and one of the most important modern monuments in the country.</a:t>
            </a:r>
          </a:p>
          <a:p>
            <a:r>
              <a:rPr lang="en-US" dirty="0" smtClean="0"/>
              <a:t>It couldn’t be otherwise in a country with such a long coastline and thousands of islands.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Let’s see some of the most beautiful lighthouses of my country</a:t>
            </a:r>
            <a:endParaRPr lang="el-G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73" y="2057400"/>
            <a:ext cx="4884737" cy="344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Documents and Settings\user\Επιφάνεια εργασίας\pupils PROJECTS 2019\E2 PPTS 2018\ο φαρος των χανιω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6737" y="2442412"/>
            <a:ext cx="4957010" cy="3669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user\Επιφάνεια εργασίας\loutraki_1024787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417" y="3404937"/>
            <a:ext cx="5105557" cy="3188368"/>
          </a:xfrm>
          <a:prstGeom prst="rect">
            <a:avLst/>
          </a:prstGeom>
          <a:noFill/>
        </p:spPr>
      </p:pic>
      <p:pic>
        <p:nvPicPr>
          <p:cNvPr id="2054" name="Picture 6" descr="C:\Documents and Settings\user\Επιφάνεια εργασίας\faros_Leuk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2370" y="234115"/>
            <a:ext cx="4812630" cy="2918159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9799" y="288759"/>
            <a:ext cx="4644107" cy="308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 descr="C:\Documents and Settings\user\Επιφάνεια εργασίας\melagav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8295" y="3465095"/>
            <a:ext cx="4824663" cy="3104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106829" y="5366927"/>
            <a:ext cx="8825658" cy="861420"/>
          </a:xfrm>
        </p:spPr>
        <p:txBody>
          <a:bodyPr/>
          <a:lstStyle/>
          <a:p>
            <a:r>
              <a:rPr lang="en-US" dirty="0" smtClean="0"/>
              <a:t>              </a:t>
            </a:r>
            <a:r>
              <a:rPr lang="en-US" dirty="0" smtClean="0"/>
              <a:t>connections:      </a:t>
            </a:r>
            <a:r>
              <a:rPr lang="en-US" dirty="0" smtClean="0"/>
              <a:t>“The tear of Ireland”                     </a:t>
            </a:r>
            <a:endParaRPr lang="el-GR" dirty="0"/>
          </a:p>
        </p:txBody>
      </p:sp>
      <p:pic>
        <p:nvPicPr>
          <p:cNvPr id="4099" name="Picture 3" descr="C:\Documents and Settings\user\Επιφάνεια εργασίας\c2umklywqae_1-thumb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662" y="168441"/>
            <a:ext cx="7988969" cy="4776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179019" y="5836159"/>
            <a:ext cx="8825658" cy="86142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  </a:t>
            </a:r>
            <a:r>
              <a:rPr lang="en-US" dirty="0" smtClean="0"/>
              <a:t>and  …  </a:t>
            </a:r>
            <a:r>
              <a:rPr lang="en-US" dirty="0" smtClean="0"/>
              <a:t>“</a:t>
            </a:r>
            <a:r>
              <a:rPr lang="en-US" dirty="0" err="1" smtClean="0"/>
              <a:t>tourlitis</a:t>
            </a:r>
            <a:r>
              <a:rPr lang="en-US" dirty="0" smtClean="0"/>
              <a:t>”  a </a:t>
            </a:r>
            <a:r>
              <a:rPr lang="en-US" dirty="0" err="1" smtClean="0"/>
              <a:t>greek</a:t>
            </a:r>
            <a:r>
              <a:rPr lang="en-US" dirty="0" smtClean="0"/>
              <a:t> lighthouse on the island of </a:t>
            </a:r>
            <a:r>
              <a:rPr lang="en-US" dirty="0" err="1" smtClean="0"/>
              <a:t>andros</a:t>
            </a:r>
            <a:endParaRPr lang="en-US" dirty="0" smtClean="0"/>
          </a:p>
          <a:p>
            <a:r>
              <a:rPr lang="en-US" dirty="0" smtClean="0"/>
              <a:t>They say that it is the most beautiful lighthouse in the world</a:t>
            </a:r>
            <a:endParaRPr lang="el-GR" dirty="0"/>
          </a:p>
        </p:txBody>
      </p:sp>
      <p:pic>
        <p:nvPicPr>
          <p:cNvPr id="5125" name="Picture 5" descr="C:\Documents and Settings\user\Επιφάνεια εργασίας\big-Tourlitis 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8032" y="673769"/>
            <a:ext cx="6990347" cy="4499809"/>
          </a:xfrm>
          <a:prstGeom prst="rect">
            <a:avLst/>
          </a:prstGeom>
          <a:noFill/>
        </p:spPr>
      </p:pic>
      <p:sp>
        <p:nvSpPr>
          <p:cNvPr id="5127" name="AutoShape 7" descr="http://media.youropia.gr/media/gallery/1/69299/big-Tourlitis%200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154</TotalTime>
  <Words>288</Words>
  <Application>Microsoft Office PowerPoint</Application>
  <PresentationFormat>Προσαρμογή</PresentationFormat>
  <Paragraphs>29</Paragraphs>
  <Slides>10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1" baseType="lpstr">
      <vt:lpstr>Ion</vt:lpstr>
      <vt:lpstr>LIGHTHOUSE </vt:lpstr>
      <vt:lpstr>WHAT IS THE LIGHTHOUSE ?  </vt:lpstr>
      <vt:lpstr>Where are there the lighthouses?   </vt:lpstr>
      <vt:lpstr>The first lighthouse was built in Alexandria in the 3rd century B.C. and it is considered one of the  seven wonders of the world.</vt:lpstr>
      <vt:lpstr>Lighthouses: the protectors of the seamen standing bravely against time!</vt:lpstr>
      <vt:lpstr> Let’s see some of the most beautiful lighthouses of my country</vt:lpstr>
      <vt:lpstr>Διαφάνεια 7</vt:lpstr>
      <vt:lpstr> </vt:lpstr>
      <vt:lpstr>Διαφάνεια 9</vt:lpstr>
      <vt:lpstr>Διαφάνεια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nobody</dc:creator>
  <cp:lastModifiedBy>Your User Name</cp:lastModifiedBy>
  <cp:revision>15</cp:revision>
  <dcterms:created xsi:type="dcterms:W3CDTF">2019-01-10T17:23:34Z</dcterms:created>
  <dcterms:modified xsi:type="dcterms:W3CDTF">2019-02-11T22:57:22Z</dcterms:modified>
</cp:coreProperties>
</file>