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007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51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8377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605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277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956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849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7384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8489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50343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12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3491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3043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2925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58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2527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92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81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12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07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588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198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1158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7B87-36FB-48F1-ABBF-CE791281650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38AC-1817-4CFB-9F72-1CBB6EACC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635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Maakunnallisen arvioinnin yhteenveto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2018</a:t>
            </a:r>
          </a:p>
          <a:p>
            <a:r>
              <a:rPr lang="fi-FI" dirty="0" smtClean="0"/>
              <a:t>Jokivarren koulun </a:t>
            </a:r>
            <a:r>
              <a:rPr lang="fi-FI" dirty="0" smtClean="0"/>
              <a:t>henkilökunta</a:t>
            </a:r>
          </a:p>
          <a:p>
            <a:r>
              <a:rPr lang="fi-FI" dirty="0" smtClean="0"/>
              <a:t>&amp;</a:t>
            </a:r>
          </a:p>
          <a:p>
            <a:r>
              <a:rPr lang="fi-FI" dirty="0" smtClean="0"/>
              <a:t>Oppilaat – huoltajat – henkilökunta – CAF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774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1523"/>
          </a:xfrm>
        </p:spPr>
        <p:txBody>
          <a:bodyPr/>
          <a:lstStyle/>
          <a:p>
            <a:r>
              <a:rPr lang="fi-FI" dirty="0" smtClean="0">
                <a:solidFill>
                  <a:srgbClr val="92D050"/>
                </a:solidFill>
              </a:rPr>
              <a:t>Vahvuuksia</a:t>
            </a:r>
            <a:endParaRPr lang="fi-FI" dirty="0">
              <a:solidFill>
                <a:srgbClr val="92D05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166648"/>
            <a:ext cx="10828283" cy="5423338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Kannustetaan kehittämään omaa työtä</a:t>
            </a:r>
          </a:p>
          <a:p>
            <a:r>
              <a:rPr lang="fi-FI" dirty="0" smtClean="0"/>
              <a:t>Tuetaan osaamisen kehittymistä ja </a:t>
            </a:r>
            <a:r>
              <a:rPr lang="fi-FI" dirty="0" err="1" smtClean="0"/>
              <a:t>OPS:n</a:t>
            </a:r>
            <a:r>
              <a:rPr lang="fi-FI" dirty="0" smtClean="0"/>
              <a:t> käyttöönottoa</a:t>
            </a:r>
          </a:p>
          <a:p>
            <a:r>
              <a:rPr lang="fi-FI" dirty="0" smtClean="0"/>
              <a:t>Toteutetaan jaettua johtajuutta</a:t>
            </a:r>
          </a:p>
          <a:p>
            <a:r>
              <a:rPr lang="fi-FI" dirty="0" smtClean="0"/>
              <a:t>Autetaan ja tuetaan uutta henkilöstöä ja sijaisia</a:t>
            </a:r>
          </a:p>
          <a:p>
            <a:r>
              <a:rPr lang="fi-FI" dirty="0" smtClean="0"/>
              <a:t>Henkilöstöä on riittävästi, oppilaat saavat opettajan ohjausta, työrauha</a:t>
            </a:r>
          </a:p>
          <a:p>
            <a:r>
              <a:rPr lang="fi-FI" dirty="0" smtClean="0"/>
              <a:t>Taloussuunnittelu, TVT-välineet</a:t>
            </a:r>
          </a:p>
          <a:p>
            <a:r>
              <a:rPr lang="fi-FI" dirty="0" smtClean="0"/>
              <a:t>OPS ohjaa työtä ja koulun kehittämistä</a:t>
            </a:r>
          </a:p>
          <a:p>
            <a:r>
              <a:rPr lang="fi-FI" dirty="0" smtClean="0"/>
              <a:t>Yhteistyö opettajien kesken</a:t>
            </a:r>
          </a:p>
          <a:p>
            <a:r>
              <a:rPr lang="fi-FI" dirty="0" smtClean="0"/>
              <a:t>Oppimisen, kasvun ja hyvinvoinnin tuki kokonaisuudessaan!</a:t>
            </a:r>
          </a:p>
          <a:p>
            <a:r>
              <a:rPr lang="fi-FI" dirty="0" smtClean="0"/>
              <a:t>Oppilaiden näkemysten huomioiminen</a:t>
            </a:r>
          </a:p>
          <a:p>
            <a:r>
              <a:rPr lang="fi-FI" dirty="0" smtClean="0"/>
              <a:t>Kodin ja koulun yhteistyö</a:t>
            </a:r>
          </a:p>
          <a:p>
            <a:r>
              <a:rPr lang="fi-FI" dirty="0" smtClean="0"/>
              <a:t>Turvallisuus koulun toimien osalta (suunnitelmat, harjoittelu)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918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Kehitettävää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Yhteisiä pelisääntöjä noudatettava</a:t>
            </a:r>
          </a:p>
          <a:p>
            <a:pPr marL="457200" lvl="1" indent="0">
              <a:buNone/>
            </a:pPr>
            <a:r>
              <a:rPr lang="fi-FI" dirty="0" smtClean="0"/>
              <a:t>Mitä ei noudateta? Ketkä eivät noudata?</a:t>
            </a:r>
          </a:p>
          <a:p>
            <a:pPr marL="0" indent="0">
              <a:buNone/>
            </a:pPr>
            <a:r>
              <a:rPr lang="fi-FI" dirty="0" smtClean="0"/>
              <a:t>Huolehdittava aktiivisemmin työhyvinvoinnista</a:t>
            </a:r>
          </a:p>
          <a:p>
            <a:pPr marL="457200" lvl="1" indent="0">
              <a:buNone/>
            </a:pPr>
            <a:r>
              <a:rPr lang="fi-FI" dirty="0" smtClean="0"/>
              <a:t>Selvitetään, mitä toimia kaivataan.</a:t>
            </a:r>
          </a:p>
          <a:p>
            <a:pPr marL="0" indent="0">
              <a:buNone/>
            </a:pPr>
            <a:r>
              <a:rPr lang="fi-FI" dirty="0" smtClean="0"/>
              <a:t>Edistettävä avoimuutta ja keskustelua</a:t>
            </a:r>
          </a:p>
          <a:p>
            <a:pPr marL="457200" lvl="1" indent="0">
              <a:buNone/>
            </a:pPr>
            <a:r>
              <a:rPr lang="fi-FI" dirty="0" smtClean="0"/>
              <a:t>Selvitetään, minkä koetaan edistävän avoimuutta ja keskustelua ja minkä estävän.</a:t>
            </a:r>
          </a:p>
          <a:p>
            <a:pPr marL="0" indent="0">
              <a:buNone/>
            </a:pPr>
            <a:r>
              <a:rPr lang="fi-FI" dirty="0" smtClean="0"/>
              <a:t>Tilojen terveellisyys (D-talo loistokunnossa, mutta päärakennuksessa pulmia)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130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Työhyvinvointi – vaikuttaminen – avoimuus 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8954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Johtajuutta jaetaan</a:t>
            </a:r>
          </a:p>
          <a:p>
            <a:r>
              <a:rPr lang="fi-FI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Kehittämiseen voi vaikuttaa, vaikka tulos laskenut</a:t>
            </a:r>
          </a:p>
          <a:p>
            <a:r>
              <a:rPr lang="fi-FI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Toimintakulttuuria kehitetään yhdessä, mutta ei yhtä vahvasti kuin ennen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Henkilöstöä on tarpeeksi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Yhteistyötä ja tukea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Oppilashuolto ja tuki toimivat</a:t>
            </a:r>
          </a:p>
          <a:p>
            <a:r>
              <a:rPr lang="fi-FI" dirty="0" smtClean="0">
                <a:solidFill>
                  <a:srgbClr val="00B050"/>
                </a:solidFill>
              </a:rPr>
              <a:t>Ongelmiin selkeät toimintatavat</a:t>
            </a:r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Työhyvinvoinnista ei huolehdita riittävän aktiivisesti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Avoimuutta ja keskustelua pitäisi edistää enemmän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Kaikki eivät noudata yhteisiä pelisääntöjä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Koulutilojen terveellisyyttä tulee kohentaa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07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Lisätukea/koulutusta </a:t>
            </a:r>
            <a:r>
              <a:rPr lang="fi-FI" dirty="0" err="1" smtClean="0"/>
              <a:t>OPS:n</a:t>
            </a:r>
            <a:r>
              <a:rPr lang="fi-FI" dirty="0" smtClean="0"/>
              <a:t> toteuttamiseen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fontAlgn="base"/>
            <a:r>
              <a:rPr lang="fi-FI" sz="3600" dirty="0" smtClean="0"/>
              <a:t>Ilmiöpohjaisen </a:t>
            </a:r>
            <a:r>
              <a:rPr lang="fi-FI" sz="3600" dirty="0"/>
              <a:t>oppimisen suunnittelu</a:t>
            </a:r>
          </a:p>
          <a:p>
            <a:pPr marL="342900" lvl="0" indent="-342900" fontAlgn="base"/>
            <a:r>
              <a:rPr lang="fi-FI" sz="3600" dirty="0"/>
              <a:t>Laaja-alaisemmat oppimiskokonaisuudet</a:t>
            </a:r>
          </a:p>
          <a:p>
            <a:pPr marL="342900" lvl="0" indent="-342900" fontAlgn="base"/>
            <a:r>
              <a:rPr lang="fi-FI" sz="3600" dirty="0"/>
              <a:t>Monipuolisemmat arviointitavat ja kirjaaminen
Digitaidot, taulukkolaskenta, ohjelmointi</a:t>
            </a:r>
          </a:p>
          <a:p>
            <a:pPr marL="342900" lvl="0" indent="-342900" fontAlgn="base"/>
            <a:r>
              <a:rPr lang="fi-FI" sz="3600" dirty="0"/>
              <a:t>Robotiikka
</a:t>
            </a:r>
            <a:r>
              <a:rPr lang="fi-FI" sz="3600" dirty="0" err="1"/>
              <a:t>Päättöarvointi</a:t>
            </a:r>
            <a:endParaRPr lang="fi-FI" sz="3600" dirty="0"/>
          </a:p>
          <a:p>
            <a:pPr marL="342900" lvl="0" indent="-342900" fontAlgn="base"/>
            <a:r>
              <a:rPr lang="fi-FI" sz="3600" dirty="0"/>
              <a:t>Draama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185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8" y="0"/>
            <a:ext cx="12175663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4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" y="633046"/>
            <a:ext cx="12185226" cy="558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68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</TotalTime>
  <Words>198</Words>
  <Application>Microsoft Office PowerPoint</Application>
  <PresentationFormat>Laajakuva</PresentationFormat>
  <Paragraphs>44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Office-teema</vt:lpstr>
      <vt:lpstr>Maakunnallisen arvioinnin yhteenveto</vt:lpstr>
      <vt:lpstr>Vahvuuksia</vt:lpstr>
      <vt:lpstr>Kehitettävää</vt:lpstr>
      <vt:lpstr>Työhyvinvointi – vaikuttaminen – avoimuus </vt:lpstr>
      <vt:lpstr>Lisätukea/koulutusta OPS:n toteuttamiseen</vt:lpstr>
      <vt:lpstr>PowerPoint-esitys</vt:lpstr>
      <vt:lpstr>PowerPoint-esitys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Maakunnallisen arvioinnin yhteenveto</dc:title>
  <dc:creator>Antti Ketonen</dc:creator>
  <cp:lastModifiedBy>Antti Ketonen</cp:lastModifiedBy>
  <cp:revision>13</cp:revision>
  <dcterms:created xsi:type="dcterms:W3CDTF">2018-04-23T12:19:37Z</dcterms:created>
  <dcterms:modified xsi:type="dcterms:W3CDTF">2018-08-28T11:43:04Z</dcterms:modified>
</cp:coreProperties>
</file>