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4.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7" r:id="rId2"/>
    <p:sldMasterId id="2147483669" r:id="rId3"/>
    <p:sldMasterId id="2147483676" r:id="rId4"/>
    <p:sldMasterId id="2147483688" r:id="rId5"/>
  </p:sldMasterIdLst>
  <p:notesMasterIdLst>
    <p:notesMasterId r:id="rId27"/>
  </p:notesMasterIdLst>
  <p:sldIdLst>
    <p:sldId id="256" r:id="rId6"/>
    <p:sldId id="259" r:id="rId7"/>
    <p:sldId id="288" r:id="rId8"/>
    <p:sldId id="293" r:id="rId9"/>
    <p:sldId id="265" r:id="rId10"/>
    <p:sldId id="286" r:id="rId11"/>
    <p:sldId id="289" r:id="rId12"/>
    <p:sldId id="267" r:id="rId13"/>
    <p:sldId id="297" r:id="rId14"/>
    <p:sldId id="290" r:id="rId15"/>
    <p:sldId id="291" r:id="rId16"/>
    <p:sldId id="300" r:id="rId17"/>
    <p:sldId id="296" r:id="rId18"/>
    <p:sldId id="268" r:id="rId19"/>
    <p:sldId id="270" r:id="rId20"/>
    <p:sldId id="298" r:id="rId21"/>
    <p:sldId id="294" r:id="rId22"/>
    <p:sldId id="269" r:id="rId23"/>
    <p:sldId id="301" r:id="rId24"/>
    <p:sldId id="302" r:id="rId25"/>
    <p:sldId id="263" r:id="rId26"/>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660"/>
  </p:normalViewPr>
  <p:slideViewPr>
    <p:cSldViewPr snapToGrid="0">
      <p:cViewPr>
        <p:scale>
          <a:sx n="79" d="100"/>
          <a:sy n="79" d="100"/>
        </p:scale>
        <p:origin x="802" y="32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microsoft.com/office/2016/11/relationships/changesInfo" Target="changesInfos/changesInfo1.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notesMaster" Target="notesMasters/notesMaster1.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ätiälä Heli" userId="9db7f12d-bf09-4f9d-b92e-829cc514ad72" providerId="ADAL" clId="{9347B2F8-0B5C-427F-81E2-CAD475D9DD2B}"/>
    <pc:docChg chg="undo custSel addSld delSld modSld sldOrd delMainMaster">
      <pc:chgData name="Pätiälä Heli" userId="9db7f12d-bf09-4f9d-b92e-829cc514ad72" providerId="ADAL" clId="{9347B2F8-0B5C-427F-81E2-CAD475D9DD2B}" dt="2026-06-26T09:16:01.365" v="6914" actId="1076"/>
      <pc:docMkLst>
        <pc:docMk/>
      </pc:docMkLst>
      <pc:sldChg chg="addSp delSp modSp mod modClrScheme chgLayout">
        <pc:chgData name="Pätiälä Heli" userId="9db7f12d-bf09-4f9d-b92e-829cc514ad72" providerId="ADAL" clId="{9347B2F8-0B5C-427F-81E2-CAD475D9DD2B}" dt="2026-06-26T09:13:20.969" v="6913" actId="20577"/>
        <pc:sldMkLst>
          <pc:docMk/>
          <pc:sldMk cId="3772633948" sldId="256"/>
        </pc:sldMkLst>
        <pc:spChg chg="add mod ord">
          <ac:chgData name="Pätiälä Heli" userId="9db7f12d-bf09-4f9d-b92e-829cc514ad72" providerId="ADAL" clId="{9347B2F8-0B5C-427F-81E2-CAD475D9DD2B}" dt="2026-06-26T09:12:37.198" v="6820" actId="2710"/>
          <ac:spMkLst>
            <pc:docMk/>
            <pc:sldMk cId="3772633948" sldId="256"/>
            <ac:spMk id="4" creationId="{E01046D7-66CC-7664-97E0-BCA2439566EB}"/>
          </ac:spMkLst>
        </pc:spChg>
        <pc:spChg chg="add mod ord">
          <ac:chgData name="Pätiälä Heli" userId="9db7f12d-bf09-4f9d-b92e-829cc514ad72" providerId="ADAL" clId="{9347B2F8-0B5C-427F-81E2-CAD475D9DD2B}" dt="2026-06-26T09:13:20.969" v="6913" actId="20577"/>
          <ac:spMkLst>
            <pc:docMk/>
            <pc:sldMk cId="3772633948" sldId="256"/>
            <ac:spMk id="5" creationId="{00F4DE20-C3B7-EA99-3DB8-D46027883534}"/>
          </ac:spMkLst>
        </pc:spChg>
      </pc:sldChg>
      <pc:sldChg chg="add">
        <pc:chgData name="Pätiälä Heli" userId="9db7f12d-bf09-4f9d-b92e-829cc514ad72" providerId="ADAL" clId="{9347B2F8-0B5C-427F-81E2-CAD475D9DD2B}" dt="2026-06-09T07:48:53.609" v="253"/>
        <pc:sldMkLst>
          <pc:docMk/>
          <pc:sldMk cId="146650421" sldId="259"/>
        </pc:sldMkLst>
      </pc:sldChg>
      <pc:sldChg chg="modSp add mod ord">
        <pc:chgData name="Pätiälä Heli" userId="9db7f12d-bf09-4f9d-b92e-829cc514ad72" providerId="ADAL" clId="{9347B2F8-0B5C-427F-81E2-CAD475D9DD2B}" dt="2026-06-26T09:16:01.365" v="6914" actId="1076"/>
        <pc:sldMkLst>
          <pc:docMk/>
          <pc:sldMk cId="1857141160" sldId="263"/>
        </pc:sldMkLst>
        <pc:spChg chg="mod">
          <ac:chgData name="Pätiälä Heli" userId="9db7f12d-bf09-4f9d-b92e-829cc514ad72" providerId="ADAL" clId="{9347B2F8-0B5C-427F-81E2-CAD475D9DD2B}" dt="2026-06-26T09:16:01.365" v="6914" actId="1076"/>
          <ac:spMkLst>
            <pc:docMk/>
            <pc:sldMk cId="1857141160" sldId="263"/>
            <ac:spMk id="2" creationId="{F9922C1F-1499-11EB-9165-CE53DCB7B3FC}"/>
          </ac:spMkLst>
        </pc:spChg>
        <pc:spChg chg="mod">
          <ac:chgData name="Pätiälä Heli" userId="9db7f12d-bf09-4f9d-b92e-829cc514ad72" providerId="ADAL" clId="{9347B2F8-0B5C-427F-81E2-CAD475D9DD2B}" dt="2026-06-26T09:13:06.474" v="6865" actId="20577"/>
          <ac:spMkLst>
            <pc:docMk/>
            <pc:sldMk cId="1857141160" sldId="263"/>
            <ac:spMk id="3" creationId="{68728C9B-4B82-925D-06FA-5BE08BC3CD61}"/>
          </ac:spMkLst>
        </pc:spChg>
      </pc:sldChg>
      <pc:sldChg chg="modSp mod ord">
        <pc:chgData name="Pätiälä Heli" userId="9db7f12d-bf09-4f9d-b92e-829cc514ad72" providerId="ADAL" clId="{9347B2F8-0B5C-427F-81E2-CAD475D9DD2B}" dt="2026-06-25T09:34:45.594" v="6772" actId="20577"/>
        <pc:sldMkLst>
          <pc:docMk/>
          <pc:sldMk cId="3232342543" sldId="265"/>
        </pc:sldMkLst>
        <pc:spChg chg="mod">
          <ac:chgData name="Pätiälä Heli" userId="9db7f12d-bf09-4f9d-b92e-829cc514ad72" providerId="ADAL" clId="{9347B2F8-0B5C-427F-81E2-CAD475D9DD2B}" dt="2026-06-25T05:28:46.882" v="6105" actId="255"/>
          <ac:spMkLst>
            <pc:docMk/>
            <pc:sldMk cId="3232342543" sldId="265"/>
            <ac:spMk id="2" creationId="{03C30EF7-40F2-D176-7C54-912A8C30F225}"/>
          </ac:spMkLst>
        </pc:spChg>
        <pc:spChg chg="mod">
          <ac:chgData name="Pätiälä Heli" userId="9db7f12d-bf09-4f9d-b92e-829cc514ad72" providerId="ADAL" clId="{9347B2F8-0B5C-427F-81E2-CAD475D9DD2B}" dt="2026-06-25T09:34:45.594" v="6772" actId="20577"/>
          <ac:spMkLst>
            <pc:docMk/>
            <pc:sldMk cId="3232342543" sldId="265"/>
            <ac:spMk id="3" creationId="{F5C587C1-05A5-D899-AB73-FA661AB197EF}"/>
          </ac:spMkLst>
        </pc:spChg>
      </pc:sldChg>
      <pc:sldChg chg="addSp delSp modSp new mod ord modClrScheme chgLayout">
        <pc:chgData name="Pätiälä Heli" userId="9db7f12d-bf09-4f9d-b92e-829cc514ad72" providerId="ADAL" clId="{9347B2F8-0B5C-427F-81E2-CAD475D9DD2B}" dt="2026-06-25T05:30:09.014" v="6143"/>
        <pc:sldMkLst>
          <pc:docMk/>
          <pc:sldMk cId="2897739761" sldId="267"/>
        </pc:sldMkLst>
        <pc:spChg chg="add mod ord">
          <ac:chgData name="Pätiälä Heli" userId="9db7f12d-bf09-4f9d-b92e-829cc514ad72" providerId="ADAL" clId="{9347B2F8-0B5C-427F-81E2-CAD475D9DD2B}" dt="2026-06-24T05:24:30.607" v="4433" actId="255"/>
          <ac:spMkLst>
            <pc:docMk/>
            <pc:sldMk cId="2897739761" sldId="267"/>
            <ac:spMk id="4" creationId="{F580F11F-606A-003F-E60B-E5E31B1E2C12}"/>
          </ac:spMkLst>
        </pc:spChg>
        <pc:spChg chg="add mod ord">
          <ac:chgData name="Pätiälä Heli" userId="9db7f12d-bf09-4f9d-b92e-829cc514ad72" providerId="ADAL" clId="{9347B2F8-0B5C-427F-81E2-CAD475D9DD2B}" dt="2026-06-24T05:24:33.954" v="4434" actId="14100"/>
          <ac:spMkLst>
            <pc:docMk/>
            <pc:sldMk cId="2897739761" sldId="267"/>
            <ac:spMk id="5" creationId="{134868B1-8EB0-CF0D-8EA5-3DC4B5161E2C}"/>
          </ac:spMkLst>
        </pc:spChg>
      </pc:sldChg>
      <pc:sldChg chg="addSp delSp modSp new mod ord modClrScheme chgLayout">
        <pc:chgData name="Pätiälä Heli" userId="9db7f12d-bf09-4f9d-b92e-829cc514ad72" providerId="ADAL" clId="{9347B2F8-0B5C-427F-81E2-CAD475D9DD2B}" dt="2026-06-25T05:15:30.439" v="5321"/>
        <pc:sldMkLst>
          <pc:docMk/>
          <pc:sldMk cId="1015266189" sldId="268"/>
        </pc:sldMkLst>
        <pc:spChg chg="add mod ord">
          <ac:chgData name="Pätiälä Heli" userId="9db7f12d-bf09-4f9d-b92e-829cc514ad72" providerId="ADAL" clId="{9347B2F8-0B5C-427F-81E2-CAD475D9DD2B}" dt="2026-06-24T05:44:20.918" v="4537" actId="255"/>
          <ac:spMkLst>
            <pc:docMk/>
            <pc:sldMk cId="1015266189" sldId="268"/>
            <ac:spMk id="5" creationId="{CB844191-70DB-512C-9B76-0799E1BE26A4}"/>
          </ac:spMkLst>
        </pc:spChg>
        <pc:spChg chg="add mod ord">
          <ac:chgData name="Pätiälä Heli" userId="9db7f12d-bf09-4f9d-b92e-829cc514ad72" providerId="ADAL" clId="{9347B2F8-0B5C-427F-81E2-CAD475D9DD2B}" dt="2026-06-24T05:44:52.509" v="4546" actId="20577"/>
          <ac:spMkLst>
            <pc:docMk/>
            <pc:sldMk cId="1015266189" sldId="268"/>
            <ac:spMk id="6" creationId="{1710697C-26B5-600C-1828-B3D7871CD013}"/>
          </ac:spMkLst>
        </pc:spChg>
      </pc:sldChg>
      <pc:sldChg chg="delSp modSp new mod">
        <pc:chgData name="Pätiälä Heli" userId="9db7f12d-bf09-4f9d-b92e-829cc514ad72" providerId="ADAL" clId="{9347B2F8-0B5C-427F-81E2-CAD475D9DD2B}" dt="2026-06-26T08:46:29.765" v="6784" actId="255"/>
        <pc:sldMkLst>
          <pc:docMk/>
          <pc:sldMk cId="4279108830" sldId="269"/>
        </pc:sldMkLst>
        <pc:spChg chg="mod">
          <ac:chgData name="Pätiälä Heli" userId="9db7f12d-bf09-4f9d-b92e-829cc514ad72" providerId="ADAL" clId="{9347B2F8-0B5C-427F-81E2-CAD475D9DD2B}" dt="2026-06-26T08:46:22.671" v="6783" actId="255"/>
          <ac:spMkLst>
            <pc:docMk/>
            <pc:sldMk cId="4279108830" sldId="269"/>
            <ac:spMk id="2" creationId="{17F0FE4E-9C21-79AB-74B4-5013B3A60B47}"/>
          </ac:spMkLst>
        </pc:spChg>
        <pc:spChg chg="mod">
          <ac:chgData name="Pätiälä Heli" userId="9db7f12d-bf09-4f9d-b92e-829cc514ad72" providerId="ADAL" clId="{9347B2F8-0B5C-427F-81E2-CAD475D9DD2B}" dt="2026-06-26T08:46:29.765" v="6784" actId="255"/>
          <ac:spMkLst>
            <pc:docMk/>
            <pc:sldMk cId="4279108830" sldId="269"/>
            <ac:spMk id="3" creationId="{A8FE7E2F-CEEB-7FD7-C1D8-4BFD7709094D}"/>
          </ac:spMkLst>
        </pc:spChg>
      </pc:sldChg>
      <pc:sldChg chg="addSp delSp modSp new mod ord modClrScheme chgLayout">
        <pc:chgData name="Pätiälä Heli" userId="9db7f12d-bf09-4f9d-b92e-829cc514ad72" providerId="ADAL" clId="{9347B2F8-0B5C-427F-81E2-CAD475D9DD2B}" dt="2026-06-25T05:10:36.624" v="5262" actId="255"/>
        <pc:sldMkLst>
          <pc:docMk/>
          <pc:sldMk cId="3397356375" sldId="270"/>
        </pc:sldMkLst>
        <pc:spChg chg="mod ord">
          <ac:chgData name="Pätiälä Heli" userId="9db7f12d-bf09-4f9d-b92e-829cc514ad72" providerId="ADAL" clId="{9347B2F8-0B5C-427F-81E2-CAD475D9DD2B}" dt="2026-06-25T05:05:49.377" v="5189" actId="20577"/>
          <ac:spMkLst>
            <pc:docMk/>
            <pc:sldMk cId="3397356375" sldId="270"/>
            <ac:spMk id="2" creationId="{B3146AF2-47A8-ED01-0276-0A22FC1EAFFB}"/>
          </ac:spMkLst>
        </pc:spChg>
        <pc:spChg chg="del mod ord">
          <ac:chgData name="Pätiälä Heli" userId="9db7f12d-bf09-4f9d-b92e-829cc514ad72" providerId="ADAL" clId="{9347B2F8-0B5C-427F-81E2-CAD475D9DD2B}" dt="2026-06-25T04:58:42.877" v="4802" actId="700"/>
          <ac:spMkLst>
            <pc:docMk/>
            <pc:sldMk cId="3397356375" sldId="270"/>
            <ac:spMk id="3" creationId="{936B8A94-3BA8-BEF7-5976-4064C54B321B}"/>
          </ac:spMkLst>
        </pc:spChg>
        <pc:spChg chg="del">
          <ac:chgData name="Pätiälä Heli" userId="9db7f12d-bf09-4f9d-b92e-829cc514ad72" providerId="ADAL" clId="{9347B2F8-0B5C-427F-81E2-CAD475D9DD2B}" dt="2026-06-25T04:58:42.877" v="4802" actId="700"/>
          <ac:spMkLst>
            <pc:docMk/>
            <pc:sldMk cId="3397356375" sldId="270"/>
            <ac:spMk id="4" creationId="{BF4D12C3-AE14-B138-A88D-CC2D848D5D57}"/>
          </ac:spMkLst>
        </pc:spChg>
        <pc:spChg chg="add mod ord">
          <ac:chgData name="Pätiälä Heli" userId="9db7f12d-bf09-4f9d-b92e-829cc514ad72" providerId="ADAL" clId="{9347B2F8-0B5C-427F-81E2-CAD475D9DD2B}" dt="2026-06-25T05:10:36.624" v="5262" actId="255"/>
          <ac:spMkLst>
            <pc:docMk/>
            <pc:sldMk cId="3397356375" sldId="270"/>
            <ac:spMk id="5" creationId="{CE6FE6E9-6A6C-697D-2BD6-8020B2BA9075}"/>
          </ac:spMkLst>
        </pc:spChg>
      </pc:sldChg>
      <pc:sldChg chg="modSp add mod ord">
        <pc:chgData name="Pätiälä Heli" userId="9db7f12d-bf09-4f9d-b92e-829cc514ad72" providerId="ADAL" clId="{9347B2F8-0B5C-427F-81E2-CAD475D9DD2B}" dt="2026-06-25T05:29:35.122" v="6139" actId="5793"/>
        <pc:sldMkLst>
          <pc:docMk/>
          <pc:sldMk cId="3903930097" sldId="286"/>
        </pc:sldMkLst>
        <pc:spChg chg="mod">
          <ac:chgData name="Pätiälä Heli" userId="9db7f12d-bf09-4f9d-b92e-829cc514ad72" providerId="ADAL" clId="{9347B2F8-0B5C-427F-81E2-CAD475D9DD2B}" dt="2026-06-25T05:29:35.122" v="6139" actId="5793"/>
          <ac:spMkLst>
            <pc:docMk/>
            <pc:sldMk cId="3903930097" sldId="286"/>
            <ac:spMk id="4" creationId="{29336F49-B94B-D805-F624-A56166873BCD}"/>
          </ac:spMkLst>
        </pc:spChg>
      </pc:sldChg>
      <pc:sldChg chg="modSp add mod ord">
        <pc:chgData name="Pätiälä Heli" userId="9db7f12d-bf09-4f9d-b92e-829cc514ad72" providerId="ADAL" clId="{9347B2F8-0B5C-427F-81E2-CAD475D9DD2B}" dt="2026-06-25T09:34:04.742" v="6700" actId="1076"/>
        <pc:sldMkLst>
          <pc:docMk/>
          <pc:sldMk cId="1691545866" sldId="288"/>
        </pc:sldMkLst>
        <pc:spChg chg="mod">
          <ac:chgData name="Pätiälä Heli" userId="9db7f12d-bf09-4f9d-b92e-829cc514ad72" providerId="ADAL" clId="{9347B2F8-0B5C-427F-81E2-CAD475D9DD2B}" dt="2026-06-25T09:33:58.072" v="6699" actId="255"/>
          <ac:spMkLst>
            <pc:docMk/>
            <pc:sldMk cId="1691545866" sldId="288"/>
            <ac:spMk id="4" creationId="{B22311C6-4686-946D-4AA5-9C73DBE376B0}"/>
          </ac:spMkLst>
        </pc:spChg>
        <pc:spChg chg="mod">
          <ac:chgData name="Pätiälä Heli" userId="9db7f12d-bf09-4f9d-b92e-829cc514ad72" providerId="ADAL" clId="{9347B2F8-0B5C-427F-81E2-CAD475D9DD2B}" dt="2026-06-25T09:34:04.742" v="6700" actId="1076"/>
          <ac:spMkLst>
            <pc:docMk/>
            <pc:sldMk cId="1691545866" sldId="288"/>
            <ac:spMk id="5" creationId="{2F770031-EB67-D4A1-5DEA-14075E757A68}"/>
          </ac:spMkLst>
        </pc:spChg>
      </pc:sldChg>
      <pc:sldChg chg="delSp modSp new mod ord">
        <pc:chgData name="Pätiälä Heli" userId="9db7f12d-bf09-4f9d-b92e-829cc514ad72" providerId="ADAL" clId="{9347B2F8-0B5C-427F-81E2-CAD475D9DD2B}" dt="2026-06-25T05:29:53.516" v="6141"/>
        <pc:sldMkLst>
          <pc:docMk/>
          <pc:sldMk cId="3563779686" sldId="289"/>
        </pc:sldMkLst>
        <pc:spChg chg="mod">
          <ac:chgData name="Pätiälä Heli" userId="9db7f12d-bf09-4f9d-b92e-829cc514ad72" providerId="ADAL" clId="{9347B2F8-0B5C-427F-81E2-CAD475D9DD2B}" dt="2026-06-16T04:36:02.872" v="1721" actId="1076"/>
          <ac:spMkLst>
            <pc:docMk/>
            <pc:sldMk cId="3563779686" sldId="289"/>
            <ac:spMk id="2" creationId="{6DDB0E2D-B76E-C142-820B-C500920AD9C1}"/>
          </ac:spMkLst>
        </pc:spChg>
        <pc:spChg chg="mod">
          <ac:chgData name="Pätiälä Heli" userId="9db7f12d-bf09-4f9d-b92e-829cc514ad72" providerId="ADAL" clId="{9347B2F8-0B5C-427F-81E2-CAD475D9DD2B}" dt="2026-06-24T12:10:42.816" v="4747" actId="20577"/>
          <ac:spMkLst>
            <pc:docMk/>
            <pc:sldMk cId="3563779686" sldId="289"/>
            <ac:spMk id="3" creationId="{1354CF10-D41C-361D-251E-7E2E1E22F1B5}"/>
          </ac:spMkLst>
        </pc:spChg>
      </pc:sldChg>
      <pc:sldChg chg="delSp modSp new mod ord">
        <pc:chgData name="Pätiälä Heli" userId="9db7f12d-bf09-4f9d-b92e-829cc514ad72" providerId="ADAL" clId="{9347B2F8-0B5C-427F-81E2-CAD475D9DD2B}" dt="2026-06-24T05:02:27.119" v="2502"/>
        <pc:sldMkLst>
          <pc:docMk/>
          <pc:sldMk cId="3737151257" sldId="290"/>
        </pc:sldMkLst>
        <pc:spChg chg="mod">
          <ac:chgData name="Pätiälä Heli" userId="9db7f12d-bf09-4f9d-b92e-829cc514ad72" providerId="ADAL" clId="{9347B2F8-0B5C-427F-81E2-CAD475D9DD2B}" dt="2026-06-17T10:14:27.297" v="2335" actId="1076"/>
          <ac:spMkLst>
            <pc:docMk/>
            <pc:sldMk cId="3737151257" sldId="290"/>
            <ac:spMk id="2" creationId="{D812FEF6-E68A-F1EA-759F-836E0A9D78B2}"/>
          </ac:spMkLst>
        </pc:spChg>
        <pc:spChg chg="mod">
          <ac:chgData name="Pätiälä Heli" userId="9db7f12d-bf09-4f9d-b92e-829cc514ad72" providerId="ADAL" clId="{9347B2F8-0B5C-427F-81E2-CAD475D9DD2B}" dt="2026-06-16T04:36:48.719" v="1724" actId="1076"/>
          <ac:spMkLst>
            <pc:docMk/>
            <pc:sldMk cId="3737151257" sldId="290"/>
            <ac:spMk id="3" creationId="{304BFE00-44F8-8091-C777-F7B8A9592E93}"/>
          </ac:spMkLst>
        </pc:spChg>
      </pc:sldChg>
      <pc:sldChg chg="delSp modSp new mod ord">
        <pc:chgData name="Pätiälä Heli" userId="9db7f12d-bf09-4f9d-b92e-829cc514ad72" providerId="ADAL" clId="{9347B2F8-0B5C-427F-81E2-CAD475D9DD2B}" dt="2026-06-25T09:36:39.079" v="6780" actId="14100"/>
        <pc:sldMkLst>
          <pc:docMk/>
          <pc:sldMk cId="3612396454" sldId="291"/>
        </pc:sldMkLst>
        <pc:spChg chg="mod">
          <ac:chgData name="Pätiälä Heli" userId="9db7f12d-bf09-4f9d-b92e-829cc514ad72" providerId="ADAL" clId="{9347B2F8-0B5C-427F-81E2-CAD475D9DD2B}" dt="2026-06-24T05:43:57.638" v="4535" actId="255"/>
          <ac:spMkLst>
            <pc:docMk/>
            <pc:sldMk cId="3612396454" sldId="291"/>
            <ac:spMk id="2" creationId="{7F708E80-966B-0776-DD48-61AB5E71304C}"/>
          </ac:spMkLst>
        </pc:spChg>
        <pc:spChg chg="mod">
          <ac:chgData name="Pätiälä Heli" userId="9db7f12d-bf09-4f9d-b92e-829cc514ad72" providerId="ADAL" clId="{9347B2F8-0B5C-427F-81E2-CAD475D9DD2B}" dt="2026-06-25T09:36:39.079" v="6780" actId="14100"/>
          <ac:spMkLst>
            <pc:docMk/>
            <pc:sldMk cId="3612396454" sldId="291"/>
            <ac:spMk id="3" creationId="{4796C5FC-0EF8-CB32-64D5-53B9CE70945C}"/>
          </ac:spMkLst>
        </pc:spChg>
      </pc:sldChg>
      <pc:sldChg chg="add ord">
        <pc:chgData name="Pätiälä Heli" userId="9db7f12d-bf09-4f9d-b92e-829cc514ad72" providerId="ADAL" clId="{9347B2F8-0B5C-427F-81E2-CAD475D9DD2B}" dt="2026-06-17T07:55:44.424" v="2258"/>
        <pc:sldMkLst>
          <pc:docMk/>
          <pc:sldMk cId="0" sldId="293"/>
        </pc:sldMkLst>
      </pc:sldChg>
      <pc:sldChg chg="addSp delSp modSp new mod ord modClrScheme chgLayout">
        <pc:chgData name="Pätiälä Heli" userId="9db7f12d-bf09-4f9d-b92e-829cc514ad72" providerId="ADAL" clId="{9347B2F8-0B5C-427F-81E2-CAD475D9DD2B}" dt="2026-06-26T08:46:10.903" v="6782" actId="1076"/>
        <pc:sldMkLst>
          <pc:docMk/>
          <pc:sldMk cId="2489667091" sldId="294"/>
        </pc:sldMkLst>
        <pc:spChg chg="add mod ord">
          <ac:chgData name="Pätiälä Heli" userId="9db7f12d-bf09-4f9d-b92e-829cc514ad72" providerId="ADAL" clId="{9347B2F8-0B5C-427F-81E2-CAD475D9DD2B}" dt="2026-06-24T05:44:07.836" v="4536" actId="255"/>
          <ac:spMkLst>
            <pc:docMk/>
            <pc:sldMk cId="2489667091" sldId="294"/>
            <ac:spMk id="5" creationId="{68091741-253E-83D0-748D-6D352255FBEC}"/>
          </ac:spMkLst>
        </pc:spChg>
        <pc:spChg chg="add mod ord">
          <ac:chgData name="Pätiälä Heli" userId="9db7f12d-bf09-4f9d-b92e-829cc514ad72" providerId="ADAL" clId="{9347B2F8-0B5C-427F-81E2-CAD475D9DD2B}" dt="2026-06-26T08:46:10.903" v="6782" actId="1076"/>
          <ac:spMkLst>
            <pc:docMk/>
            <pc:sldMk cId="2489667091" sldId="294"/>
            <ac:spMk id="6" creationId="{00A3D814-6D48-4403-AA8D-E25121DEA95E}"/>
          </ac:spMkLst>
        </pc:spChg>
      </pc:sldChg>
      <pc:sldChg chg="add ord">
        <pc:chgData name="Pätiälä Heli" userId="9db7f12d-bf09-4f9d-b92e-829cc514ad72" providerId="ADAL" clId="{9347B2F8-0B5C-427F-81E2-CAD475D9DD2B}" dt="2026-06-25T05:28:16.282" v="6104"/>
        <pc:sldMkLst>
          <pc:docMk/>
          <pc:sldMk cId="3555189256" sldId="296"/>
        </pc:sldMkLst>
      </pc:sldChg>
      <pc:sldChg chg="delSp modSp new mod ord">
        <pc:chgData name="Pätiälä Heli" userId="9db7f12d-bf09-4f9d-b92e-829cc514ad72" providerId="ADAL" clId="{9347B2F8-0B5C-427F-81E2-CAD475D9DD2B}" dt="2026-06-25T09:35:46.286" v="6774" actId="255"/>
        <pc:sldMkLst>
          <pc:docMk/>
          <pc:sldMk cId="3045412630" sldId="297"/>
        </pc:sldMkLst>
        <pc:spChg chg="mod">
          <ac:chgData name="Pätiälä Heli" userId="9db7f12d-bf09-4f9d-b92e-829cc514ad72" providerId="ADAL" clId="{9347B2F8-0B5C-427F-81E2-CAD475D9DD2B}" dt="2026-06-25T09:35:40.009" v="6773" actId="255"/>
          <ac:spMkLst>
            <pc:docMk/>
            <pc:sldMk cId="3045412630" sldId="297"/>
            <ac:spMk id="2" creationId="{A9F92E7E-ECAB-8031-4097-5664A32AAF5A}"/>
          </ac:spMkLst>
        </pc:spChg>
        <pc:spChg chg="mod">
          <ac:chgData name="Pätiälä Heli" userId="9db7f12d-bf09-4f9d-b92e-829cc514ad72" providerId="ADAL" clId="{9347B2F8-0B5C-427F-81E2-CAD475D9DD2B}" dt="2026-06-25T09:35:46.286" v="6774" actId="255"/>
          <ac:spMkLst>
            <pc:docMk/>
            <pc:sldMk cId="3045412630" sldId="297"/>
            <ac:spMk id="3" creationId="{00FB424C-D230-09E1-24BE-5A42F19E322B}"/>
          </ac:spMkLst>
        </pc:spChg>
      </pc:sldChg>
      <pc:sldChg chg="delSp modSp new mod">
        <pc:chgData name="Pätiälä Heli" userId="9db7f12d-bf09-4f9d-b92e-829cc514ad72" providerId="ADAL" clId="{9347B2F8-0B5C-427F-81E2-CAD475D9DD2B}" dt="2026-06-26T08:45:48.645" v="6781" actId="255"/>
        <pc:sldMkLst>
          <pc:docMk/>
          <pc:sldMk cId="2530493732" sldId="298"/>
        </pc:sldMkLst>
        <pc:spChg chg="del">
          <ac:chgData name="Pätiälä Heli" userId="9db7f12d-bf09-4f9d-b92e-829cc514ad72" providerId="ADAL" clId="{9347B2F8-0B5C-427F-81E2-CAD475D9DD2B}" dt="2026-06-25T05:11:35.611" v="5265" actId="478"/>
          <ac:spMkLst>
            <pc:docMk/>
            <pc:sldMk cId="2530493732" sldId="298"/>
            <ac:spMk id="2" creationId="{E9715B98-D3CC-7F17-C39B-69F06CB02CF6}"/>
          </ac:spMkLst>
        </pc:spChg>
        <pc:spChg chg="mod">
          <ac:chgData name="Pätiälä Heli" userId="9db7f12d-bf09-4f9d-b92e-829cc514ad72" providerId="ADAL" clId="{9347B2F8-0B5C-427F-81E2-CAD475D9DD2B}" dt="2026-06-26T08:45:48.645" v="6781" actId="255"/>
          <ac:spMkLst>
            <pc:docMk/>
            <pc:sldMk cId="2530493732" sldId="298"/>
            <ac:spMk id="3" creationId="{CD3D14A0-F9A0-B8AF-E85B-45A3B2D32591}"/>
          </ac:spMkLst>
        </pc:spChg>
      </pc:sldChg>
      <pc:sldChg chg="addSp delSp modSp new del mod">
        <pc:chgData name="Pätiälä Heli" userId="9db7f12d-bf09-4f9d-b92e-829cc514ad72" providerId="ADAL" clId="{9347B2F8-0B5C-427F-81E2-CAD475D9DD2B}" dt="2026-06-26T08:47:23.209" v="6789" actId="2696"/>
        <pc:sldMkLst>
          <pc:docMk/>
          <pc:sldMk cId="172284848" sldId="299"/>
        </pc:sldMkLst>
        <pc:spChg chg="mod">
          <ac:chgData name="Pätiälä Heli" userId="9db7f12d-bf09-4f9d-b92e-829cc514ad72" providerId="ADAL" clId="{9347B2F8-0B5C-427F-81E2-CAD475D9DD2B}" dt="2026-06-25T05:14:01.610" v="5298" actId="20577"/>
          <ac:spMkLst>
            <pc:docMk/>
            <pc:sldMk cId="172284848" sldId="299"/>
            <ac:spMk id="2" creationId="{059FB26E-62EC-0C0F-76F0-C7B1EF53A455}"/>
          </ac:spMkLst>
        </pc:spChg>
        <pc:spChg chg="add del mod">
          <ac:chgData name="Pätiälä Heli" userId="9db7f12d-bf09-4f9d-b92e-829cc514ad72" providerId="ADAL" clId="{9347B2F8-0B5C-427F-81E2-CAD475D9DD2B}" dt="2026-06-25T05:14:17.226" v="5303"/>
          <ac:spMkLst>
            <pc:docMk/>
            <pc:sldMk cId="172284848" sldId="299"/>
            <ac:spMk id="3" creationId="{33EA4EFB-B221-EEAE-48E7-563384DBEE2B}"/>
          </ac:spMkLst>
        </pc:spChg>
        <pc:spChg chg="del">
          <ac:chgData name="Pätiälä Heli" userId="9db7f12d-bf09-4f9d-b92e-829cc514ad72" providerId="ADAL" clId="{9347B2F8-0B5C-427F-81E2-CAD475D9DD2B}" dt="2026-06-25T05:14:06.625" v="5299" actId="478"/>
          <ac:spMkLst>
            <pc:docMk/>
            <pc:sldMk cId="172284848" sldId="299"/>
            <ac:spMk id="4" creationId="{C847A753-0DFC-E2F5-E6B0-3724F623F3F5}"/>
          </ac:spMkLst>
        </pc:spChg>
      </pc:sldChg>
      <pc:sldChg chg="addSp delSp modSp new mod ord modClrScheme chgLayout">
        <pc:chgData name="Pätiälä Heli" userId="9db7f12d-bf09-4f9d-b92e-829cc514ad72" providerId="ADAL" clId="{9347B2F8-0B5C-427F-81E2-CAD475D9DD2B}" dt="2026-06-25T09:36:08.638" v="6776" actId="1076"/>
        <pc:sldMkLst>
          <pc:docMk/>
          <pc:sldMk cId="2334691476" sldId="300"/>
        </pc:sldMkLst>
        <pc:spChg chg="del mod ord">
          <ac:chgData name="Pätiälä Heli" userId="9db7f12d-bf09-4f9d-b92e-829cc514ad72" providerId="ADAL" clId="{9347B2F8-0B5C-427F-81E2-CAD475D9DD2B}" dt="2026-06-25T05:17:49.066" v="5323" actId="700"/>
          <ac:spMkLst>
            <pc:docMk/>
            <pc:sldMk cId="2334691476" sldId="300"/>
            <ac:spMk id="2" creationId="{CFA749CB-8893-DDD4-3105-B0FC67FCD843}"/>
          </ac:spMkLst>
        </pc:spChg>
        <pc:spChg chg="del mod ord">
          <ac:chgData name="Pätiälä Heli" userId="9db7f12d-bf09-4f9d-b92e-829cc514ad72" providerId="ADAL" clId="{9347B2F8-0B5C-427F-81E2-CAD475D9DD2B}" dt="2026-06-25T05:17:49.066" v="5323" actId="700"/>
          <ac:spMkLst>
            <pc:docMk/>
            <pc:sldMk cId="2334691476" sldId="300"/>
            <ac:spMk id="3" creationId="{9DA44024-D3DB-E465-A62F-55E51FCFFBA2}"/>
          </ac:spMkLst>
        </pc:spChg>
        <pc:spChg chg="add mod ord">
          <ac:chgData name="Pätiälä Heli" userId="9db7f12d-bf09-4f9d-b92e-829cc514ad72" providerId="ADAL" clId="{9347B2F8-0B5C-427F-81E2-CAD475D9DD2B}" dt="2026-06-25T09:36:04.519" v="6775" actId="1076"/>
          <ac:spMkLst>
            <pc:docMk/>
            <pc:sldMk cId="2334691476" sldId="300"/>
            <ac:spMk id="4" creationId="{65DF6136-DC9A-3810-C078-77CD75ADA1E4}"/>
          </ac:spMkLst>
        </pc:spChg>
        <pc:spChg chg="add mod ord">
          <ac:chgData name="Pätiälä Heli" userId="9db7f12d-bf09-4f9d-b92e-829cc514ad72" providerId="ADAL" clId="{9347B2F8-0B5C-427F-81E2-CAD475D9DD2B}" dt="2026-06-25T09:36:08.638" v="6776" actId="1076"/>
          <ac:spMkLst>
            <pc:docMk/>
            <pc:sldMk cId="2334691476" sldId="300"/>
            <ac:spMk id="5" creationId="{188C57E4-F43E-99CA-930C-912598296934}"/>
          </ac:spMkLst>
        </pc:spChg>
      </pc:sldChg>
      <pc:sldChg chg="delSp modSp new mod">
        <pc:chgData name="Pätiälä Heli" userId="9db7f12d-bf09-4f9d-b92e-829cc514ad72" providerId="ADAL" clId="{9347B2F8-0B5C-427F-81E2-CAD475D9DD2B}" dt="2026-06-26T08:47:08.960" v="6788" actId="1076"/>
        <pc:sldMkLst>
          <pc:docMk/>
          <pc:sldMk cId="2342078589" sldId="301"/>
        </pc:sldMkLst>
        <pc:spChg chg="mod">
          <ac:chgData name="Pätiälä Heli" userId="9db7f12d-bf09-4f9d-b92e-829cc514ad72" providerId="ADAL" clId="{9347B2F8-0B5C-427F-81E2-CAD475D9DD2B}" dt="2026-06-26T08:47:08.960" v="6788" actId="1076"/>
          <ac:spMkLst>
            <pc:docMk/>
            <pc:sldMk cId="2342078589" sldId="301"/>
            <ac:spMk id="2" creationId="{C4DC5EE6-A8AE-53D8-0303-1987FF14A510}"/>
          </ac:spMkLst>
        </pc:spChg>
        <pc:spChg chg="mod">
          <ac:chgData name="Pätiälä Heli" userId="9db7f12d-bf09-4f9d-b92e-829cc514ad72" providerId="ADAL" clId="{9347B2F8-0B5C-427F-81E2-CAD475D9DD2B}" dt="2026-06-26T08:47:04.077" v="6787" actId="14100"/>
          <ac:spMkLst>
            <pc:docMk/>
            <pc:sldMk cId="2342078589" sldId="301"/>
            <ac:spMk id="3" creationId="{53EEC2AF-94BE-0CFD-F6EE-D853C6215C00}"/>
          </ac:spMkLst>
        </pc:spChg>
        <pc:spChg chg="del">
          <ac:chgData name="Pätiälä Heli" userId="9db7f12d-bf09-4f9d-b92e-829cc514ad72" providerId="ADAL" clId="{9347B2F8-0B5C-427F-81E2-CAD475D9DD2B}" dt="2026-06-25T05:36:56.819" v="6194" actId="478"/>
          <ac:spMkLst>
            <pc:docMk/>
            <pc:sldMk cId="2342078589" sldId="301"/>
            <ac:spMk id="4" creationId="{384DC54C-4727-C58F-49AD-27FA9E55C30D}"/>
          </ac:spMkLst>
        </pc:spChg>
      </pc:sldChg>
      <pc:sldChg chg="delSp modSp new mod">
        <pc:chgData name="Pätiälä Heli" userId="9db7f12d-bf09-4f9d-b92e-829cc514ad72" providerId="ADAL" clId="{9347B2F8-0B5C-427F-81E2-CAD475D9DD2B}" dt="2026-06-25T05:51:48.883" v="6546" actId="113"/>
        <pc:sldMkLst>
          <pc:docMk/>
          <pc:sldMk cId="3468830295" sldId="302"/>
        </pc:sldMkLst>
        <pc:spChg chg="del">
          <ac:chgData name="Pätiälä Heli" userId="9db7f12d-bf09-4f9d-b92e-829cc514ad72" providerId="ADAL" clId="{9347B2F8-0B5C-427F-81E2-CAD475D9DD2B}" dt="2026-06-25T05:46:52.950" v="6432" actId="478"/>
          <ac:spMkLst>
            <pc:docMk/>
            <pc:sldMk cId="3468830295" sldId="302"/>
            <ac:spMk id="2" creationId="{DC4BAF70-CC09-C13D-A362-E97922A4E257}"/>
          </ac:spMkLst>
        </pc:spChg>
        <pc:spChg chg="mod">
          <ac:chgData name="Pätiälä Heli" userId="9db7f12d-bf09-4f9d-b92e-829cc514ad72" providerId="ADAL" clId="{9347B2F8-0B5C-427F-81E2-CAD475D9DD2B}" dt="2026-06-25T05:51:48.883" v="6546" actId="113"/>
          <ac:spMkLst>
            <pc:docMk/>
            <pc:sldMk cId="3468830295" sldId="302"/>
            <ac:spMk id="3" creationId="{385F970C-7576-0E5B-E774-324440B7355E}"/>
          </ac:spMkLst>
        </pc:spChg>
        <pc:spChg chg="del">
          <ac:chgData name="Pätiälä Heli" userId="9db7f12d-bf09-4f9d-b92e-829cc514ad72" providerId="ADAL" clId="{9347B2F8-0B5C-427F-81E2-CAD475D9DD2B}" dt="2026-06-25T05:46:50.695" v="6431" actId="478"/>
          <ac:spMkLst>
            <pc:docMk/>
            <pc:sldMk cId="3468830295" sldId="302"/>
            <ac:spMk id="4" creationId="{284EA526-D389-0345-DBD3-83FBC3896C9B}"/>
          </ac:spMkLst>
        </pc:spChg>
      </pc:sldChg>
      <pc:sldChg chg="addSp delSp modSp new del mod modClrScheme chgLayout">
        <pc:chgData name="Pätiälä Heli" userId="9db7f12d-bf09-4f9d-b92e-829cc514ad72" providerId="ADAL" clId="{9347B2F8-0B5C-427F-81E2-CAD475D9DD2B}" dt="2026-06-26T08:52:26.262" v="6819" actId="2696"/>
        <pc:sldMkLst>
          <pc:docMk/>
          <pc:sldMk cId="2799487219" sldId="303"/>
        </pc:sldMkLst>
        <pc:spChg chg="del mod ord">
          <ac:chgData name="Pätiälä Heli" userId="9db7f12d-bf09-4f9d-b92e-829cc514ad72" providerId="ADAL" clId="{9347B2F8-0B5C-427F-81E2-CAD475D9DD2B}" dt="2026-06-26T08:47:53.200" v="6791" actId="700"/>
          <ac:spMkLst>
            <pc:docMk/>
            <pc:sldMk cId="2799487219" sldId="303"/>
            <ac:spMk id="2" creationId="{EFFEF2C2-5713-6318-4BBD-AB27BE454E6E}"/>
          </ac:spMkLst>
        </pc:spChg>
        <pc:spChg chg="del mod ord">
          <ac:chgData name="Pätiälä Heli" userId="9db7f12d-bf09-4f9d-b92e-829cc514ad72" providerId="ADAL" clId="{9347B2F8-0B5C-427F-81E2-CAD475D9DD2B}" dt="2026-06-26T08:47:53.200" v="6791" actId="700"/>
          <ac:spMkLst>
            <pc:docMk/>
            <pc:sldMk cId="2799487219" sldId="303"/>
            <ac:spMk id="3" creationId="{1A7A282E-9520-7A6D-B22B-E791DA7220D9}"/>
          </ac:spMkLst>
        </pc:spChg>
        <pc:spChg chg="add mod ord">
          <ac:chgData name="Pätiälä Heli" userId="9db7f12d-bf09-4f9d-b92e-829cc514ad72" providerId="ADAL" clId="{9347B2F8-0B5C-427F-81E2-CAD475D9DD2B}" dt="2026-06-26T08:48:00.028" v="6816" actId="20577"/>
          <ac:spMkLst>
            <pc:docMk/>
            <pc:sldMk cId="2799487219" sldId="303"/>
            <ac:spMk id="4" creationId="{433C7B3A-65B2-D100-6CEA-2479BDBF0416}"/>
          </ac:spMkLst>
        </pc:spChg>
        <pc:spChg chg="add mod ord">
          <ac:chgData name="Pätiälä Heli" userId="9db7f12d-bf09-4f9d-b92e-829cc514ad72" providerId="ADAL" clId="{9347B2F8-0B5C-427F-81E2-CAD475D9DD2B}" dt="2026-06-26T08:48:07.446" v="6818" actId="14100"/>
          <ac:spMkLst>
            <pc:docMk/>
            <pc:sldMk cId="2799487219" sldId="303"/>
            <ac:spMk id="5" creationId="{C38C6DAB-6AF7-E6B2-63B2-639A2858F2A7}"/>
          </ac:spMkLst>
        </pc:spChg>
        <pc:spChg chg="add del mod ord">
          <ac:chgData name="Pätiälä Heli" userId="9db7f12d-bf09-4f9d-b92e-829cc514ad72" providerId="ADAL" clId="{9347B2F8-0B5C-427F-81E2-CAD475D9DD2B}" dt="2026-06-26T08:48:03.425" v="6817" actId="478"/>
          <ac:spMkLst>
            <pc:docMk/>
            <pc:sldMk cId="2799487219" sldId="303"/>
            <ac:spMk id="6" creationId="{85094004-A78B-48CE-6FC8-6A25234C9BAB}"/>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A5524CF-B1C1-4D0D-9B6C-9942264F32B8}" type="doc">
      <dgm:prSet loTypeId="urn:microsoft.com/office/officeart/2005/8/layout/vList5" loCatId="list" qsTypeId="urn:microsoft.com/office/officeart/2005/8/quickstyle/simple1" qsCatId="simple" csTypeId="urn:microsoft.com/office/officeart/2005/8/colors/colorful5" csCatId="colorful" phldr="1"/>
      <dgm:spPr/>
      <dgm:t>
        <a:bodyPr/>
        <a:lstStyle/>
        <a:p>
          <a:endParaRPr lang="fi-FI"/>
        </a:p>
      </dgm:t>
    </dgm:pt>
    <dgm:pt modelId="{6FDCC9A0-8555-4454-940E-7B8C0A00B11D}">
      <dgm:prSet phldrT="[Teksti]" phldr="0"/>
      <dgm:spPr/>
      <dgm:t>
        <a:bodyPr/>
        <a:lstStyle/>
        <a:p>
          <a:r>
            <a:rPr lang="fi-FI" dirty="0"/>
            <a:t>Riitatilanne</a:t>
          </a:r>
        </a:p>
      </dgm:t>
    </dgm:pt>
    <dgm:pt modelId="{7D049936-E804-408B-AD1B-FBB363E9B240}" type="parTrans" cxnId="{3D1910F8-1695-4789-877A-587D8C79603C}">
      <dgm:prSet/>
      <dgm:spPr/>
      <dgm:t>
        <a:bodyPr/>
        <a:lstStyle/>
        <a:p>
          <a:endParaRPr lang="fi-FI"/>
        </a:p>
      </dgm:t>
    </dgm:pt>
    <dgm:pt modelId="{BC262DE2-435D-4059-941C-BA9548688CA8}" type="sibTrans" cxnId="{3D1910F8-1695-4789-877A-587D8C79603C}">
      <dgm:prSet/>
      <dgm:spPr/>
      <dgm:t>
        <a:bodyPr/>
        <a:lstStyle/>
        <a:p>
          <a:endParaRPr lang="fi-FI"/>
        </a:p>
      </dgm:t>
    </dgm:pt>
    <dgm:pt modelId="{3B93F1C1-EFE8-4D66-98A1-0965FDF90A41}">
      <dgm:prSet phldrT="[Teksti]" custT="1"/>
      <dgm:spPr/>
      <dgm:t>
        <a:bodyPr/>
        <a:lstStyle/>
        <a:p>
          <a:r>
            <a:rPr lang="fi-FI" sz="1600" dirty="0"/>
            <a:t>Yksittäinen erimielisyys, usein hetkellinen</a:t>
          </a:r>
        </a:p>
      </dgm:t>
    </dgm:pt>
    <dgm:pt modelId="{782F1E9F-F7EB-4E22-8054-87AECA6045C0}" type="parTrans" cxnId="{978096F8-2C91-49AD-814C-8A91E8DB1CDD}">
      <dgm:prSet/>
      <dgm:spPr/>
      <dgm:t>
        <a:bodyPr/>
        <a:lstStyle/>
        <a:p>
          <a:endParaRPr lang="fi-FI"/>
        </a:p>
      </dgm:t>
    </dgm:pt>
    <dgm:pt modelId="{1733C758-3395-4E8E-89CA-F5028DF881E4}" type="sibTrans" cxnId="{978096F8-2C91-49AD-814C-8A91E8DB1CDD}">
      <dgm:prSet/>
      <dgm:spPr/>
      <dgm:t>
        <a:bodyPr/>
        <a:lstStyle/>
        <a:p>
          <a:endParaRPr lang="fi-FI"/>
        </a:p>
      </dgm:t>
    </dgm:pt>
    <dgm:pt modelId="{74EB0A39-2882-43D0-A1E9-151B6DE2ED0E}">
      <dgm:prSet phldrT="[Teksti]" phldr="0"/>
      <dgm:spPr>
        <a:solidFill>
          <a:srgbClr val="002060"/>
        </a:solidFill>
        <a:ln>
          <a:solidFill>
            <a:srgbClr val="002060"/>
          </a:solidFill>
        </a:ln>
      </dgm:spPr>
      <dgm:t>
        <a:bodyPr/>
        <a:lstStyle/>
        <a:p>
          <a:r>
            <a:rPr lang="fi-FI" dirty="0"/>
            <a:t>Kiusaaminen</a:t>
          </a:r>
        </a:p>
      </dgm:t>
    </dgm:pt>
    <dgm:pt modelId="{9AD21F0D-E62D-4A13-827D-4CA55CE26297}" type="parTrans" cxnId="{3E441CC2-AE26-4C77-9372-B7067B8DC17F}">
      <dgm:prSet/>
      <dgm:spPr/>
      <dgm:t>
        <a:bodyPr/>
        <a:lstStyle/>
        <a:p>
          <a:endParaRPr lang="fi-FI"/>
        </a:p>
      </dgm:t>
    </dgm:pt>
    <dgm:pt modelId="{8D4E3305-2A6A-495C-A4B1-82AD5965996D}" type="sibTrans" cxnId="{3E441CC2-AE26-4C77-9372-B7067B8DC17F}">
      <dgm:prSet/>
      <dgm:spPr/>
      <dgm:t>
        <a:bodyPr/>
        <a:lstStyle/>
        <a:p>
          <a:endParaRPr lang="fi-FI"/>
        </a:p>
      </dgm:t>
    </dgm:pt>
    <dgm:pt modelId="{B69248E9-1FAB-4217-BB19-B49EE9969B08}">
      <dgm:prSet phldrT="[Teksti]" custT="1"/>
      <dgm:spPr>
        <a:solidFill>
          <a:srgbClr val="002060">
            <a:alpha val="20000"/>
          </a:srgbClr>
        </a:solidFill>
      </dgm:spPr>
      <dgm:t>
        <a:bodyPr/>
        <a:lstStyle/>
        <a:p>
          <a:r>
            <a:rPr lang="fi-FI" sz="1600" dirty="0"/>
            <a:t>Tahallista ja toistuvaa pahan mielen aiheuttamista</a:t>
          </a:r>
        </a:p>
      </dgm:t>
    </dgm:pt>
    <dgm:pt modelId="{5C4CD92E-0DBB-480B-BF3F-0CED866677EC}" type="parTrans" cxnId="{582BE75D-502E-4CC7-B28A-6F339C0BBA84}">
      <dgm:prSet/>
      <dgm:spPr/>
      <dgm:t>
        <a:bodyPr/>
        <a:lstStyle/>
        <a:p>
          <a:endParaRPr lang="fi-FI"/>
        </a:p>
      </dgm:t>
    </dgm:pt>
    <dgm:pt modelId="{DC8873F4-CF69-4773-BB0B-127AD146A16F}" type="sibTrans" cxnId="{582BE75D-502E-4CC7-B28A-6F339C0BBA84}">
      <dgm:prSet/>
      <dgm:spPr/>
      <dgm:t>
        <a:bodyPr/>
        <a:lstStyle/>
        <a:p>
          <a:endParaRPr lang="fi-FI"/>
        </a:p>
      </dgm:t>
    </dgm:pt>
    <dgm:pt modelId="{C8C288C6-1534-40EB-85C5-2617AFC86E80}">
      <dgm:prSet phldrT="[Teksti]" phldr="0"/>
      <dgm:spPr>
        <a:solidFill>
          <a:srgbClr val="F1F488"/>
        </a:solidFill>
      </dgm:spPr>
      <dgm:t>
        <a:bodyPr/>
        <a:lstStyle/>
        <a:p>
          <a:r>
            <a:rPr lang="fi-FI" dirty="0">
              <a:solidFill>
                <a:schemeClr val="tx1"/>
              </a:solidFill>
            </a:rPr>
            <a:t>Häirintä</a:t>
          </a:r>
        </a:p>
      </dgm:t>
    </dgm:pt>
    <dgm:pt modelId="{984AFE62-4B51-4AD0-8752-670AB9577C5B}" type="parTrans" cxnId="{86BD9DB9-960A-4A7A-9936-3417A9300F67}">
      <dgm:prSet/>
      <dgm:spPr/>
      <dgm:t>
        <a:bodyPr/>
        <a:lstStyle/>
        <a:p>
          <a:endParaRPr lang="fi-FI"/>
        </a:p>
      </dgm:t>
    </dgm:pt>
    <dgm:pt modelId="{01A9CD67-7046-495F-A22E-76457D6A8ABF}" type="sibTrans" cxnId="{86BD9DB9-960A-4A7A-9936-3417A9300F67}">
      <dgm:prSet/>
      <dgm:spPr/>
      <dgm:t>
        <a:bodyPr/>
        <a:lstStyle/>
        <a:p>
          <a:endParaRPr lang="fi-FI"/>
        </a:p>
      </dgm:t>
    </dgm:pt>
    <dgm:pt modelId="{F8E38788-52CD-463E-8AA0-518540D877F2}">
      <dgm:prSet phldrT="[Teksti]" custT="1"/>
      <dgm:spPr>
        <a:solidFill>
          <a:srgbClr val="F1F488">
            <a:alpha val="37000"/>
          </a:srgbClr>
        </a:solidFill>
      </dgm:spPr>
      <dgm:t>
        <a:bodyPr/>
        <a:lstStyle/>
        <a:p>
          <a:r>
            <a:rPr lang="fi-FI" sz="1600" dirty="0"/>
            <a:t>Ei-toivottua, loukkaavaa käytöstä (sanallista, fyysistä tai digitaalista)</a:t>
          </a:r>
        </a:p>
      </dgm:t>
    </dgm:pt>
    <dgm:pt modelId="{A9194AC0-DB51-4A34-8EFC-6E884C943C6B}" type="parTrans" cxnId="{48392244-9186-4502-B6B3-C75E4B96612E}">
      <dgm:prSet/>
      <dgm:spPr/>
      <dgm:t>
        <a:bodyPr/>
        <a:lstStyle/>
        <a:p>
          <a:endParaRPr lang="fi-FI"/>
        </a:p>
      </dgm:t>
    </dgm:pt>
    <dgm:pt modelId="{6CD44729-FC0D-458C-AE0E-768F3FB89450}" type="sibTrans" cxnId="{48392244-9186-4502-B6B3-C75E4B96612E}">
      <dgm:prSet/>
      <dgm:spPr/>
      <dgm:t>
        <a:bodyPr/>
        <a:lstStyle/>
        <a:p>
          <a:endParaRPr lang="fi-FI"/>
        </a:p>
      </dgm:t>
    </dgm:pt>
    <dgm:pt modelId="{4BA1D603-6094-4274-B63E-BFE23032014B}">
      <dgm:prSet phldrT="[Teksti]" phldr="0"/>
      <dgm:spPr>
        <a:solidFill>
          <a:srgbClr val="1CA7B6"/>
        </a:solidFill>
      </dgm:spPr>
      <dgm:t>
        <a:bodyPr/>
        <a:lstStyle/>
        <a:p>
          <a:r>
            <a:rPr lang="fi-FI" dirty="0"/>
            <a:t>Syrjintä</a:t>
          </a:r>
        </a:p>
      </dgm:t>
    </dgm:pt>
    <dgm:pt modelId="{D799B09D-FF9A-4D9F-84B5-BA74E9B47BC2}" type="parTrans" cxnId="{ECC3DF0D-2C3D-46B0-A686-5FE2AF68849C}">
      <dgm:prSet/>
      <dgm:spPr/>
      <dgm:t>
        <a:bodyPr/>
        <a:lstStyle/>
        <a:p>
          <a:endParaRPr lang="fi-FI"/>
        </a:p>
      </dgm:t>
    </dgm:pt>
    <dgm:pt modelId="{5A258465-2749-4F0E-8653-19A5DED38F42}" type="sibTrans" cxnId="{ECC3DF0D-2C3D-46B0-A686-5FE2AF68849C}">
      <dgm:prSet/>
      <dgm:spPr/>
      <dgm:t>
        <a:bodyPr/>
        <a:lstStyle/>
        <a:p>
          <a:endParaRPr lang="fi-FI"/>
        </a:p>
      </dgm:t>
    </dgm:pt>
    <dgm:pt modelId="{336DF439-F7F6-4711-9FFE-65CAFE1DEE99}">
      <dgm:prSet phldrT="[Teksti]" phldr="0"/>
      <dgm:spPr>
        <a:solidFill>
          <a:srgbClr val="7030A0"/>
        </a:solidFill>
      </dgm:spPr>
      <dgm:t>
        <a:bodyPr/>
        <a:lstStyle/>
        <a:p>
          <a:r>
            <a:rPr lang="fi-FI" dirty="0"/>
            <a:t>Väkivalta</a:t>
          </a:r>
        </a:p>
      </dgm:t>
    </dgm:pt>
    <dgm:pt modelId="{A14BF500-07D1-4108-A693-BE6291A5F3E2}" type="parTrans" cxnId="{5F057734-B323-4BC2-907A-A8CF5A705680}">
      <dgm:prSet/>
      <dgm:spPr/>
      <dgm:t>
        <a:bodyPr/>
        <a:lstStyle/>
        <a:p>
          <a:endParaRPr lang="fi-FI"/>
        </a:p>
      </dgm:t>
    </dgm:pt>
    <dgm:pt modelId="{F072CAC1-6A95-4286-B02B-A8F7710047E8}" type="sibTrans" cxnId="{5F057734-B323-4BC2-907A-A8CF5A705680}">
      <dgm:prSet/>
      <dgm:spPr/>
      <dgm:t>
        <a:bodyPr/>
        <a:lstStyle/>
        <a:p>
          <a:endParaRPr lang="fi-FI"/>
        </a:p>
      </dgm:t>
    </dgm:pt>
    <dgm:pt modelId="{8973A3B5-A4FB-40FC-B4AF-7600F90916E1}">
      <dgm:prSet phldrT="[Teksti]" custT="1"/>
      <dgm:spPr/>
      <dgm:t>
        <a:bodyPr/>
        <a:lstStyle/>
        <a:p>
          <a:r>
            <a:rPr lang="fi-FI" sz="1600" dirty="0"/>
            <a:t>Osapuolet tasavertaisia</a:t>
          </a:r>
        </a:p>
      </dgm:t>
    </dgm:pt>
    <dgm:pt modelId="{8159F63E-BB4D-47C6-8136-8914D674DC24}" type="parTrans" cxnId="{E0EB05B2-0CA9-489C-9D72-040CD1DAF857}">
      <dgm:prSet/>
      <dgm:spPr/>
      <dgm:t>
        <a:bodyPr/>
        <a:lstStyle/>
        <a:p>
          <a:endParaRPr lang="fi-FI"/>
        </a:p>
      </dgm:t>
    </dgm:pt>
    <dgm:pt modelId="{423DCAC5-DD1C-4D1E-A500-807A7455E69A}" type="sibTrans" cxnId="{E0EB05B2-0CA9-489C-9D72-040CD1DAF857}">
      <dgm:prSet/>
      <dgm:spPr/>
      <dgm:t>
        <a:bodyPr/>
        <a:lstStyle/>
        <a:p>
          <a:endParaRPr lang="fi-FI"/>
        </a:p>
      </dgm:t>
    </dgm:pt>
    <dgm:pt modelId="{8A8C5269-DE73-440D-96A2-D1D4A8244021}">
      <dgm:prSet custT="1"/>
      <dgm:spPr>
        <a:solidFill>
          <a:srgbClr val="002060">
            <a:alpha val="20000"/>
          </a:srgbClr>
        </a:solidFill>
      </dgm:spPr>
      <dgm:t>
        <a:bodyPr/>
        <a:lstStyle/>
        <a:p>
          <a:r>
            <a:rPr lang="fi-FI" sz="1600" dirty="0"/>
            <a:t>Kohdistuu samaan henkilöön, usein voimasuhteiden epätasapaino</a:t>
          </a:r>
        </a:p>
      </dgm:t>
    </dgm:pt>
    <dgm:pt modelId="{6275CFB6-67A7-43EC-8A04-3FC5378F6E97}" type="parTrans" cxnId="{FA7AB7B6-80ED-453E-AA1A-EFF713B36548}">
      <dgm:prSet/>
      <dgm:spPr/>
      <dgm:t>
        <a:bodyPr/>
        <a:lstStyle/>
        <a:p>
          <a:endParaRPr lang="fi-FI"/>
        </a:p>
      </dgm:t>
    </dgm:pt>
    <dgm:pt modelId="{D889019E-7E41-4047-80F2-7D6C2E0FCEC2}" type="sibTrans" cxnId="{FA7AB7B6-80ED-453E-AA1A-EFF713B36548}">
      <dgm:prSet/>
      <dgm:spPr/>
      <dgm:t>
        <a:bodyPr/>
        <a:lstStyle/>
        <a:p>
          <a:endParaRPr lang="fi-FI"/>
        </a:p>
      </dgm:t>
    </dgm:pt>
    <dgm:pt modelId="{66D610B1-73FD-42F0-A0E2-BC1D9CCF73C2}">
      <dgm:prSet phldrT="[Teksti]" custT="1"/>
      <dgm:spPr>
        <a:solidFill>
          <a:srgbClr val="F1F488">
            <a:alpha val="37000"/>
          </a:srgbClr>
        </a:solidFill>
      </dgm:spPr>
      <dgm:t>
        <a:bodyPr/>
        <a:lstStyle/>
        <a:p>
          <a:r>
            <a:rPr lang="fi-FI" sz="1600" dirty="0"/>
            <a:t>Luo nöyryyttävän tai turvattoman ilmapiirin</a:t>
          </a:r>
          <a:r>
            <a:rPr lang="fi-FI" sz="900" dirty="0"/>
            <a:t> </a:t>
          </a:r>
        </a:p>
      </dgm:t>
    </dgm:pt>
    <dgm:pt modelId="{BA6B17A2-D5FE-4AFE-9374-BDB987EEB051}" type="parTrans" cxnId="{8DEBF84E-C923-4CF4-A894-3A27041387FD}">
      <dgm:prSet/>
      <dgm:spPr/>
      <dgm:t>
        <a:bodyPr/>
        <a:lstStyle/>
        <a:p>
          <a:endParaRPr lang="fi-FI"/>
        </a:p>
      </dgm:t>
    </dgm:pt>
    <dgm:pt modelId="{DFA312C2-A837-42DF-83ED-3E9793B45951}" type="sibTrans" cxnId="{8DEBF84E-C923-4CF4-A894-3A27041387FD}">
      <dgm:prSet/>
      <dgm:spPr/>
      <dgm:t>
        <a:bodyPr/>
        <a:lstStyle/>
        <a:p>
          <a:endParaRPr lang="fi-FI"/>
        </a:p>
      </dgm:t>
    </dgm:pt>
    <dgm:pt modelId="{AFDB0E31-7467-45C1-9E93-5E8435414E72}">
      <dgm:prSet phldrT="[Teksti]" phldr="0" custT="1"/>
      <dgm:spPr>
        <a:solidFill>
          <a:srgbClr val="1CA7B6">
            <a:alpha val="23000"/>
          </a:srgbClr>
        </a:solidFill>
      </dgm:spPr>
      <dgm:t>
        <a:bodyPr/>
        <a:lstStyle/>
        <a:p>
          <a:r>
            <a:rPr lang="fi-FI" sz="1600" dirty="0"/>
            <a:t>Eriarvoista kohtelua verrattuna muihin</a:t>
          </a:r>
        </a:p>
      </dgm:t>
    </dgm:pt>
    <dgm:pt modelId="{B9CE4993-4EF9-4DDD-93C6-29B06635B44C}" type="parTrans" cxnId="{17861BEE-91AE-4370-8A6A-F3206A3DB8AD}">
      <dgm:prSet/>
      <dgm:spPr/>
      <dgm:t>
        <a:bodyPr/>
        <a:lstStyle/>
        <a:p>
          <a:endParaRPr lang="fi-FI"/>
        </a:p>
      </dgm:t>
    </dgm:pt>
    <dgm:pt modelId="{CA02C035-E299-421E-A6F7-14CDAB62C5F3}" type="sibTrans" cxnId="{17861BEE-91AE-4370-8A6A-F3206A3DB8AD}">
      <dgm:prSet/>
      <dgm:spPr/>
      <dgm:t>
        <a:bodyPr/>
        <a:lstStyle/>
        <a:p>
          <a:endParaRPr lang="fi-FI"/>
        </a:p>
      </dgm:t>
    </dgm:pt>
    <dgm:pt modelId="{C7E9BEB5-5890-461A-9D31-514DE2241EFD}">
      <dgm:prSet custT="1"/>
      <dgm:spPr>
        <a:solidFill>
          <a:srgbClr val="1CA7B6">
            <a:alpha val="23000"/>
          </a:srgbClr>
        </a:solidFill>
      </dgm:spPr>
      <dgm:t>
        <a:bodyPr/>
        <a:lstStyle/>
        <a:p>
          <a:r>
            <a:rPr lang="fi-FI" sz="1600" dirty="0"/>
            <a:t>Perustuu henkilön ominaisuuteen (esim. kieli, tausta, vamma)</a:t>
          </a:r>
        </a:p>
      </dgm:t>
    </dgm:pt>
    <dgm:pt modelId="{D84A4B53-CE10-43F4-8679-3819678994AA}" type="parTrans" cxnId="{66F90E7D-73FE-46AD-AD56-E875ED7D15F1}">
      <dgm:prSet/>
      <dgm:spPr/>
      <dgm:t>
        <a:bodyPr/>
        <a:lstStyle/>
        <a:p>
          <a:endParaRPr lang="fi-FI"/>
        </a:p>
      </dgm:t>
    </dgm:pt>
    <dgm:pt modelId="{838C9180-3F55-4AEE-9493-79D250DF1658}" type="sibTrans" cxnId="{66F90E7D-73FE-46AD-AD56-E875ED7D15F1}">
      <dgm:prSet/>
      <dgm:spPr/>
      <dgm:t>
        <a:bodyPr/>
        <a:lstStyle/>
        <a:p>
          <a:endParaRPr lang="fi-FI"/>
        </a:p>
      </dgm:t>
    </dgm:pt>
    <dgm:pt modelId="{D1DE40B1-D391-4611-B132-1D13E808E503}">
      <dgm:prSet phldrT="[Teksti]" phldr="0"/>
      <dgm:spPr>
        <a:solidFill>
          <a:srgbClr val="7030A0">
            <a:alpha val="27000"/>
          </a:srgbClr>
        </a:solidFill>
      </dgm:spPr>
      <dgm:t>
        <a:bodyPr/>
        <a:lstStyle/>
        <a:p>
          <a:endParaRPr lang="fi-FI" sz="900" dirty="0"/>
        </a:p>
      </dgm:t>
    </dgm:pt>
    <dgm:pt modelId="{546DCBF4-1130-451F-99F2-D3F3E31B1550}" type="parTrans" cxnId="{ECE035D2-AD93-44DB-AC7F-80E9A6C4B8F5}">
      <dgm:prSet/>
      <dgm:spPr/>
      <dgm:t>
        <a:bodyPr/>
        <a:lstStyle/>
        <a:p>
          <a:endParaRPr lang="fi-FI"/>
        </a:p>
      </dgm:t>
    </dgm:pt>
    <dgm:pt modelId="{87E815D9-67C5-4A2F-BEED-499F03FDEB2F}" type="sibTrans" cxnId="{ECE035D2-AD93-44DB-AC7F-80E9A6C4B8F5}">
      <dgm:prSet/>
      <dgm:spPr/>
      <dgm:t>
        <a:bodyPr/>
        <a:lstStyle/>
        <a:p>
          <a:endParaRPr lang="fi-FI"/>
        </a:p>
      </dgm:t>
    </dgm:pt>
    <dgm:pt modelId="{E0B7DCA9-98E4-4B61-904A-133DDAE97B3A}">
      <dgm:prSet phldrT="[Teksti]" phldr="0" custT="1"/>
      <dgm:spPr>
        <a:solidFill>
          <a:srgbClr val="7030A0">
            <a:alpha val="27000"/>
          </a:srgbClr>
        </a:solidFill>
      </dgm:spPr>
      <dgm:t>
        <a:bodyPr/>
        <a:lstStyle/>
        <a:p>
          <a:endParaRPr lang="fi-FI" sz="1200" dirty="0"/>
        </a:p>
      </dgm:t>
    </dgm:pt>
    <dgm:pt modelId="{A5C6BE3A-B941-4B17-84B9-96DAD1BA821D}" type="parTrans" cxnId="{6223EFA8-659A-4994-8AF9-893394B955E3}">
      <dgm:prSet/>
      <dgm:spPr/>
      <dgm:t>
        <a:bodyPr/>
        <a:lstStyle/>
        <a:p>
          <a:endParaRPr lang="fi-FI"/>
        </a:p>
      </dgm:t>
    </dgm:pt>
    <dgm:pt modelId="{18810DB1-2673-40FF-AD05-C4AF4A098554}" type="sibTrans" cxnId="{6223EFA8-659A-4994-8AF9-893394B955E3}">
      <dgm:prSet/>
      <dgm:spPr/>
      <dgm:t>
        <a:bodyPr/>
        <a:lstStyle/>
        <a:p>
          <a:endParaRPr lang="fi-FI"/>
        </a:p>
      </dgm:t>
    </dgm:pt>
    <dgm:pt modelId="{361615CD-E974-4147-B3B0-F73AE69EF3B8}">
      <dgm:prSet custT="1"/>
      <dgm:spPr>
        <a:solidFill>
          <a:srgbClr val="7030A0">
            <a:alpha val="27000"/>
          </a:srgbClr>
        </a:solidFill>
      </dgm:spPr>
      <dgm:t>
        <a:bodyPr/>
        <a:lstStyle/>
        <a:p>
          <a:r>
            <a:rPr lang="fi-FI" sz="1200" dirty="0"/>
            <a:t>Aiheuttaa voimakasta pelkoa tai turvattomuutta</a:t>
          </a:r>
        </a:p>
      </dgm:t>
    </dgm:pt>
    <dgm:pt modelId="{57F56060-6398-4E6B-971B-E11C40394C9F}" type="parTrans" cxnId="{385D1DE2-D66A-4627-8589-4A5F3C2020B9}">
      <dgm:prSet/>
      <dgm:spPr/>
      <dgm:t>
        <a:bodyPr/>
        <a:lstStyle/>
        <a:p>
          <a:endParaRPr lang="fi-FI"/>
        </a:p>
      </dgm:t>
    </dgm:pt>
    <dgm:pt modelId="{ED35BCC1-3D60-4AF3-BE3B-37C83B399D87}" type="sibTrans" cxnId="{385D1DE2-D66A-4627-8589-4A5F3C2020B9}">
      <dgm:prSet/>
      <dgm:spPr/>
      <dgm:t>
        <a:bodyPr/>
        <a:lstStyle/>
        <a:p>
          <a:endParaRPr lang="fi-FI"/>
        </a:p>
      </dgm:t>
    </dgm:pt>
    <dgm:pt modelId="{364331E5-7D62-42C6-9072-2CDFCB51DBD3}">
      <dgm:prSet/>
      <dgm:spPr>
        <a:solidFill>
          <a:srgbClr val="7030A0">
            <a:alpha val="27000"/>
          </a:srgbClr>
        </a:solidFill>
      </dgm:spPr>
      <dgm:t>
        <a:bodyPr/>
        <a:lstStyle/>
        <a:p>
          <a:endParaRPr lang="fi-FI" sz="900" dirty="0"/>
        </a:p>
      </dgm:t>
    </dgm:pt>
    <dgm:pt modelId="{BA96E685-2A2F-4038-8889-470E9D0F80DA}" type="parTrans" cxnId="{D0E23A16-94DD-4D99-9C48-A17CC144A29C}">
      <dgm:prSet/>
      <dgm:spPr/>
      <dgm:t>
        <a:bodyPr/>
        <a:lstStyle/>
        <a:p>
          <a:endParaRPr lang="fi-FI"/>
        </a:p>
      </dgm:t>
    </dgm:pt>
    <dgm:pt modelId="{D375A559-2B3B-4ED4-A3CC-47B3B0F0881E}" type="sibTrans" cxnId="{D0E23A16-94DD-4D99-9C48-A17CC144A29C}">
      <dgm:prSet/>
      <dgm:spPr/>
      <dgm:t>
        <a:bodyPr/>
        <a:lstStyle/>
        <a:p>
          <a:endParaRPr lang="fi-FI"/>
        </a:p>
      </dgm:t>
    </dgm:pt>
    <dgm:pt modelId="{A65C16F2-C0FC-45CE-8DFF-98FE76147CB9}">
      <dgm:prSet phldrT="[Teksti]" phldr="0" custT="1"/>
      <dgm:spPr>
        <a:solidFill>
          <a:srgbClr val="7030A0">
            <a:alpha val="27000"/>
          </a:srgbClr>
        </a:solidFill>
      </dgm:spPr>
      <dgm:t>
        <a:bodyPr/>
        <a:lstStyle/>
        <a:p>
          <a:r>
            <a:rPr lang="fi-FI" sz="1200" dirty="0"/>
            <a:t>Voi tapahtua myös digitaalisessa ympäristössä</a:t>
          </a:r>
        </a:p>
      </dgm:t>
    </dgm:pt>
    <dgm:pt modelId="{08321039-0AA2-4869-BEAA-D18A26DBCCDC}" type="parTrans" cxnId="{B20D4098-B82B-4CB9-B461-F392B902BF50}">
      <dgm:prSet/>
      <dgm:spPr/>
      <dgm:t>
        <a:bodyPr/>
        <a:lstStyle/>
        <a:p>
          <a:endParaRPr lang="fi-FI"/>
        </a:p>
      </dgm:t>
    </dgm:pt>
    <dgm:pt modelId="{4BB4EB47-EA3F-44DC-9AF9-E51F9417A091}" type="sibTrans" cxnId="{B20D4098-B82B-4CB9-B461-F392B902BF50}">
      <dgm:prSet/>
      <dgm:spPr/>
      <dgm:t>
        <a:bodyPr/>
        <a:lstStyle/>
        <a:p>
          <a:endParaRPr lang="fi-FI"/>
        </a:p>
      </dgm:t>
    </dgm:pt>
    <dgm:pt modelId="{03194D17-5066-46BD-9E81-723206973802}">
      <dgm:prSet phldrT="[Teksti]" phldr="0" custT="1"/>
      <dgm:spPr>
        <a:solidFill>
          <a:srgbClr val="7030A0">
            <a:alpha val="27000"/>
          </a:srgbClr>
        </a:solidFill>
      </dgm:spPr>
      <dgm:t>
        <a:bodyPr/>
        <a:lstStyle/>
        <a:p>
          <a:r>
            <a:rPr lang="fi-FI" sz="1200" dirty="0"/>
            <a:t>Fyysistä, henkistä, sosiaalista, seksuaalista vahingoittamista tai uhkaa</a:t>
          </a:r>
        </a:p>
      </dgm:t>
    </dgm:pt>
    <dgm:pt modelId="{007F5818-8CC5-4300-BEBF-B3416DEDB6F6}" type="parTrans" cxnId="{A44B88D9-5A39-4712-AF15-C9EA7B04550F}">
      <dgm:prSet/>
      <dgm:spPr/>
      <dgm:t>
        <a:bodyPr/>
        <a:lstStyle/>
        <a:p>
          <a:endParaRPr lang="fi-FI"/>
        </a:p>
      </dgm:t>
    </dgm:pt>
    <dgm:pt modelId="{D73315EC-9747-4E7C-A407-E1B9E14B5BC7}" type="sibTrans" cxnId="{A44B88D9-5A39-4712-AF15-C9EA7B04550F}">
      <dgm:prSet/>
      <dgm:spPr/>
      <dgm:t>
        <a:bodyPr/>
        <a:lstStyle/>
        <a:p>
          <a:endParaRPr lang="fi-FI"/>
        </a:p>
      </dgm:t>
    </dgm:pt>
    <dgm:pt modelId="{DC430224-BF23-487B-B88E-4E80ED8356AA}" type="pres">
      <dgm:prSet presAssocID="{0A5524CF-B1C1-4D0D-9B6C-9942264F32B8}" presName="Name0" presStyleCnt="0">
        <dgm:presLayoutVars>
          <dgm:dir/>
          <dgm:animLvl val="lvl"/>
          <dgm:resizeHandles val="exact"/>
        </dgm:presLayoutVars>
      </dgm:prSet>
      <dgm:spPr/>
    </dgm:pt>
    <dgm:pt modelId="{3EECA1BD-B848-433E-BC82-F4359A9B571B}" type="pres">
      <dgm:prSet presAssocID="{6FDCC9A0-8555-4454-940E-7B8C0A00B11D}" presName="linNode" presStyleCnt="0"/>
      <dgm:spPr/>
    </dgm:pt>
    <dgm:pt modelId="{F087D6F1-31AE-415F-BE92-7BBA80CB7626}" type="pres">
      <dgm:prSet presAssocID="{6FDCC9A0-8555-4454-940E-7B8C0A00B11D}" presName="parentText" presStyleLbl="node1" presStyleIdx="0" presStyleCnt="5">
        <dgm:presLayoutVars>
          <dgm:chMax val="1"/>
          <dgm:bulletEnabled val="1"/>
        </dgm:presLayoutVars>
      </dgm:prSet>
      <dgm:spPr/>
    </dgm:pt>
    <dgm:pt modelId="{4872670A-338F-498F-8AEB-95FC3112ACBB}" type="pres">
      <dgm:prSet presAssocID="{6FDCC9A0-8555-4454-940E-7B8C0A00B11D}" presName="descendantText" presStyleLbl="alignAccFollowNode1" presStyleIdx="0" presStyleCnt="5">
        <dgm:presLayoutVars>
          <dgm:bulletEnabled val="1"/>
        </dgm:presLayoutVars>
      </dgm:prSet>
      <dgm:spPr/>
    </dgm:pt>
    <dgm:pt modelId="{D57FEA5F-DC22-4FC5-BEBD-89DE2DE6CE9A}" type="pres">
      <dgm:prSet presAssocID="{BC262DE2-435D-4059-941C-BA9548688CA8}" presName="sp" presStyleCnt="0"/>
      <dgm:spPr/>
    </dgm:pt>
    <dgm:pt modelId="{342D6CAC-3D12-4ED6-A97E-B62B85E592B4}" type="pres">
      <dgm:prSet presAssocID="{74EB0A39-2882-43D0-A1E9-151B6DE2ED0E}" presName="linNode" presStyleCnt="0"/>
      <dgm:spPr/>
    </dgm:pt>
    <dgm:pt modelId="{5A05992F-088C-4DAC-946E-3E880A87719E}" type="pres">
      <dgm:prSet presAssocID="{74EB0A39-2882-43D0-A1E9-151B6DE2ED0E}" presName="parentText" presStyleLbl="node1" presStyleIdx="1" presStyleCnt="5">
        <dgm:presLayoutVars>
          <dgm:chMax val="1"/>
          <dgm:bulletEnabled val="1"/>
        </dgm:presLayoutVars>
      </dgm:prSet>
      <dgm:spPr/>
    </dgm:pt>
    <dgm:pt modelId="{580561B8-D8FC-4802-9AD6-09D3EF282CE2}" type="pres">
      <dgm:prSet presAssocID="{74EB0A39-2882-43D0-A1E9-151B6DE2ED0E}" presName="descendantText" presStyleLbl="alignAccFollowNode1" presStyleIdx="1" presStyleCnt="5">
        <dgm:presLayoutVars>
          <dgm:bulletEnabled val="1"/>
        </dgm:presLayoutVars>
      </dgm:prSet>
      <dgm:spPr/>
    </dgm:pt>
    <dgm:pt modelId="{6750DA68-5376-41D1-A6F0-BA40B09E8D3A}" type="pres">
      <dgm:prSet presAssocID="{8D4E3305-2A6A-495C-A4B1-82AD5965996D}" presName="sp" presStyleCnt="0"/>
      <dgm:spPr/>
    </dgm:pt>
    <dgm:pt modelId="{F9E4B44D-BC3A-483B-BC1D-25229CB913B7}" type="pres">
      <dgm:prSet presAssocID="{C8C288C6-1534-40EB-85C5-2617AFC86E80}" presName="linNode" presStyleCnt="0"/>
      <dgm:spPr/>
    </dgm:pt>
    <dgm:pt modelId="{D0AF6C1B-5DAC-4889-840E-D7FED4B75617}" type="pres">
      <dgm:prSet presAssocID="{C8C288C6-1534-40EB-85C5-2617AFC86E80}" presName="parentText" presStyleLbl="node1" presStyleIdx="2" presStyleCnt="5">
        <dgm:presLayoutVars>
          <dgm:chMax val="1"/>
          <dgm:bulletEnabled val="1"/>
        </dgm:presLayoutVars>
      </dgm:prSet>
      <dgm:spPr/>
    </dgm:pt>
    <dgm:pt modelId="{C32F2773-D845-4B19-8EC9-A19059723E9F}" type="pres">
      <dgm:prSet presAssocID="{C8C288C6-1534-40EB-85C5-2617AFC86E80}" presName="descendantText" presStyleLbl="alignAccFollowNode1" presStyleIdx="2" presStyleCnt="5">
        <dgm:presLayoutVars>
          <dgm:bulletEnabled val="1"/>
        </dgm:presLayoutVars>
      </dgm:prSet>
      <dgm:spPr/>
    </dgm:pt>
    <dgm:pt modelId="{0F4FF3C5-7B5E-47D3-81C4-4E58B8F67A5A}" type="pres">
      <dgm:prSet presAssocID="{01A9CD67-7046-495F-A22E-76457D6A8ABF}" presName="sp" presStyleCnt="0"/>
      <dgm:spPr/>
    </dgm:pt>
    <dgm:pt modelId="{6B8CA885-435B-43F9-9923-8DCF3EFDA4D0}" type="pres">
      <dgm:prSet presAssocID="{4BA1D603-6094-4274-B63E-BFE23032014B}" presName="linNode" presStyleCnt="0"/>
      <dgm:spPr/>
    </dgm:pt>
    <dgm:pt modelId="{FA561593-AD87-4507-B8EF-87A198B04906}" type="pres">
      <dgm:prSet presAssocID="{4BA1D603-6094-4274-B63E-BFE23032014B}" presName="parentText" presStyleLbl="node1" presStyleIdx="3" presStyleCnt="5">
        <dgm:presLayoutVars>
          <dgm:chMax val="1"/>
          <dgm:bulletEnabled val="1"/>
        </dgm:presLayoutVars>
      </dgm:prSet>
      <dgm:spPr/>
    </dgm:pt>
    <dgm:pt modelId="{C62112EF-EDE0-4883-BF91-C270BC0BB418}" type="pres">
      <dgm:prSet presAssocID="{4BA1D603-6094-4274-B63E-BFE23032014B}" presName="descendantText" presStyleLbl="alignAccFollowNode1" presStyleIdx="3" presStyleCnt="5">
        <dgm:presLayoutVars>
          <dgm:bulletEnabled val="1"/>
        </dgm:presLayoutVars>
      </dgm:prSet>
      <dgm:spPr/>
    </dgm:pt>
    <dgm:pt modelId="{9935E4CD-3B58-44E0-B35B-1D2907137650}" type="pres">
      <dgm:prSet presAssocID="{5A258465-2749-4F0E-8653-19A5DED38F42}" presName="sp" presStyleCnt="0"/>
      <dgm:spPr/>
    </dgm:pt>
    <dgm:pt modelId="{ED26F8E4-3CEF-44EA-8136-A57B6B6CD251}" type="pres">
      <dgm:prSet presAssocID="{336DF439-F7F6-4711-9FFE-65CAFE1DEE99}" presName="linNode" presStyleCnt="0"/>
      <dgm:spPr/>
    </dgm:pt>
    <dgm:pt modelId="{A0E28CEF-FFD9-48BB-B029-C994A2080356}" type="pres">
      <dgm:prSet presAssocID="{336DF439-F7F6-4711-9FFE-65CAFE1DEE99}" presName="parentText" presStyleLbl="node1" presStyleIdx="4" presStyleCnt="5">
        <dgm:presLayoutVars>
          <dgm:chMax val="1"/>
          <dgm:bulletEnabled val="1"/>
        </dgm:presLayoutVars>
      </dgm:prSet>
      <dgm:spPr/>
    </dgm:pt>
    <dgm:pt modelId="{456FAE94-6C95-46C1-8F7F-CA2C274FD094}" type="pres">
      <dgm:prSet presAssocID="{336DF439-F7F6-4711-9FFE-65CAFE1DEE99}" presName="descendantText" presStyleLbl="alignAccFollowNode1" presStyleIdx="4" presStyleCnt="5">
        <dgm:presLayoutVars>
          <dgm:bulletEnabled val="1"/>
        </dgm:presLayoutVars>
      </dgm:prSet>
      <dgm:spPr/>
    </dgm:pt>
  </dgm:ptLst>
  <dgm:cxnLst>
    <dgm:cxn modelId="{9FFFB002-638B-4BFB-AD12-3CA0166B0D91}" type="presOf" srcId="{6FDCC9A0-8555-4454-940E-7B8C0A00B11D}" destId="{F087D6F1-31AE-415F-BE92-7BBA80CB7626}" srcOrd="0" destOrd="0" presId="urn:microsoft.com/office/officeart/2005/8/layout/vList5"/>
    <dgm:cxn modelId="{FA22F802-5FB8-4844-9C6C-2EA57842C1B3}" type="presOf" srcId="{364331E5-7D62-42C6-9072-2CDFCB51DBD3}" destId="{456FAE94-6C95-46C1-8F7F-CA2C274FD094}" srcOrd="0" destOrd="4" presId="urn:microsoft.com/office/officeart/2005/8/layout/vList5"/>
    <dgm:cxn modelId="{ECC3DF0D-2C3D-46B0-A686-5FE2AF68849C}" srcId="{0A5524CF-B1C1-4D0D-9B6C-9942264F32B8}" destId="{4BA1D603-6094-4274-B63E-BFE23032014B}" srcOrd="3" destOrd="0" parTransId="{D799B09D-FF9A-4D9F-84B5-BA74E9B47BC2}" sibTransId="{5A258465-2749-4F0E-8653-19A5DED38F42}"/>
    <dgm:cxn modelId="{3FAC9B10-26F0-4B7D-A9A9-ADC9311C4E3E}" type="presOf" srcId="{66D610B1-73FD-42F0-A0E2-BC1D9CCF73C2}" destId="{C32F2773-D845-4B19-8EC9-A19059723E9F}" srcOrd="0" destOrd="1" presId="urn:microsoft.com/office/officeart/2005/8/layout/vList5"/>
    <dgm:cxn modelId="{D0E23A16-94DD-4D99-9C48-A17CC144A29C}" srcId="{336DF439-F7F6-4711-9FFE-65CAFE1DEE99}" destId="{364331E5-7D62-42C6-9072-2CDFCB51DBD3}" srcOrd="4" destOrd="0" parTransId="{BA96E685-2A2F-4038-8889-470E9D0F80DA}" sibTransId="{D375A559-2B3B-4ED4-A3CC-47B3B0F0881E}"/>
    <dgm:cxn modelId="{91598019-9006-4B00-8291-24B98DE3E6CD}" type="presOf" srcId="{4BA1D603-6094-4274-B63E-BFE23032014B}" destId="{FA561593-AD87-4507-B8EF-87A198B04906}" srcOrd="0" destOrd="0" presId="urn:microsoft.com/office/officeart/2005/8/layout/vList5"/>
    <dgm:cxn modelId="{E4813633-19E7-4F24-9A97-D226EC824033}" type="presOf" srcId="{8973A3B5-A4FB-40FC-B4AF-7600F90916E1}" destId="{4872670A-338F-498F-8AEB-95FC3112ACBB}" srcOrd="0" destOrd="1" presId="urn:microsoft.com/office/officeart/2005/8/layout/vList5"/>
    <dgm:cxn modelId="{5F057734-B323-4BC2-907A-A8CF5A705680}" srcId="{0A5524CF-B1C1-4D0D-9B6C-9942264F32B8}" destId="{336DF439-F7F6-4711-9FFE-65CAFE1DEE99}" srcOrd="4" destOrd="0" parTransId="{A14BF500-07D1-4108-A693-BE6291A5F3E2}" sibTransId="{F072CAC1-6A95-4286-B02B-A8F7710047E8}"/>
    <dgm:cxn modelId="{CA24FC36-99C3-4017-833E-9D8288B651BA}" type="presOf" srcId="{3B93F1C1-EFE8-4D66-98A1-0965FDF90A41}" destId="{4872670A-338F-498F-8AEB-95FC3112ACBB}" srcOrd="0" destOrd="0" presId="urn:microsoft.com/office/officeart/2005/8/layout/vList5"/>
    <dgm:cxn modelId="{C156AD3F-186B-43D7-BA7D-4C91239FC059}" type="presOf" srcId="{D1DE40B1-D391-4611-B132-1D13E808E503}" destId="{456FAE94-6C95-46C1-8F7F-CA2C274FD094}" srcOrd="0" destOrd="5" presId="urn:microsoft.com/office/officeart/2005/8/layout/vList5"/>
    <dgm:cxn modelId="{4F0DC840-EFF1-44C2-B91E-EC04126471C9}" type="presOf" srcId="{E0B7DCA9-98E4-4B61-904A-133DDAE97B3A}" destId="{456FAE94-6C95-46C1-8F7F-CA2C274FD094}" srcOrd="0" destOrd="0" presId="urn:microsoft.com/office/officeart/2005/8/layout/vList5"/>
    <dgm:cxn modelId="{582BE75D-502E-4CC7-B28A-6F339C0BBA84}" srcId="{74EB0A39-2882-43D0-A1E9-151B6DE2ED0E}" destId="{B69248E9-1FAB-4217-BB19-B49EE9969B08}" srcOrd="0" destOrd="0" parTransId="{5C4CD92E-0DBB-480B-BF3F-0CED866677EC}" sibTransId="{DC8873F4-CF69-4773-BB0B-127AD146A16F}"/>
    <dgm:cxn modelId="{8D02AB5F-CB3D-497F-9845-ADEB212FFB63}" type="presOf" srcId="{C7E9BEB5-5890-461A-9D31-514DE2241EFD}" destId="{C62112EF-EDE0-4883-BF91-C270BC0BB418}" srcOrd="0" destOrd="1" presId="urn:microsoft.com/office/officeart/2005/8/layout/vList5"/>
    <dgm:cxn modelId="{48392244-9186-4502-B6B3-C75E4B96612E}" srcId="{C8C288C6-1534-40EB-85C5-2617AFC86E80}" destId="{F8E38788-52CD-463E-8AA0-518540D877F2}" srcOrd="0" destOrd="0" parTransId="{A9194AC0-DB51-4A34-8EFC-6E884C943C6B}" sibTransId="{6CD44729-FC0D-458C-AE0E-768F3FB89450}"/>
    <dgm:cxn modelId="{8DEBF84E-C923-4CF4-A894-3A27041387FD}" srcId="{C8C288C6-1534-40EB-85C5-2617AFC86E80}" destId="{66D610B1-73FD-42F0-A0E2-BC1D9CCF73C2}" srcOrd="1" destOrd="0" parTransId="{BA6B17A2-D5FE-4AFE-9374-BDB987EEB051}" sibTransId="{DFA312C2-A837-42DF-83ED-3E9793B45951}"/>
    <dgm:cxn modelId="{ABF34670-EAF0-4443-8E7D-60B64D072B66}" type="presOf" srcId="{0A5524CF-B1C1-4D0D-9B6C-9942264F32B8}" destId="{DC430224-BF23-487B-B88E-4E80ED8356AA}" srcOrd="0" destOrd="0" presId="urn:microsoft.com/office/officeart/2005/8/layout/vList5"/>
    <dgm:cxn modelId="{EE69A150-3791-4ECC-A9B5-76424865FABC}" type="presOf" srcId="{03194D17-5066-46BD-9E81-723206973802}" destId="{456FAE94-6C95-46C1-8F7F-CA2C274FD094}" srcOrd="0" destOrd="1" presId="urn:microsoft.com/office/officeart/2005/8/layout/vList5"/>
    <dgm:cxn modelId="{0D2AAF74-3327-43FB-B81B-51CD87E36251}" type="presOf" srcId="{74EB0A39-2882-43D0-A1E9-151B6DE2ED0E}" destId="{5A05992F-088C-4DAC-946E-3E880A87719E}" srcOrd="0" destOrd="0" presId="urn:microsoft.com/office/officeart/2005/8/layout/vList5"/>
    <dgm:cxn modelId="{66F90E7D-73FE-46AD-AD56-E875ED7D15F1}" srcId="{4BA1D603-6094-4274-B63E-BFE23032014B}" destId="{C7E9BEB5-5890-461A-9D31-514DE2241EFD}" srcOrd="1" destOrd="0" parTransId="{D84A4B53-CE10-43F4-8679-3819678994AA}" sibTransId="{838C9180-3F55-4AEE-9493-79D250DF1658}"/>
    <dgm:cxn modelId="{AB10927E-18DC-435E-8F4C-4DC02496A327}" type="presOf" srcId="{F8E38788-52CD-463E-8AA0-518540D877F2}" destId="{C32F2773-D845-4B19-8EC9-A19059723E9F}" srcOrd="0" destOrd="0" presId="urn:microsoft.com/office/officeart/2005/8/layout/vList5"/>
    <dgm:cxn modelId="{5AAE9B82-31D1-4727-8CD8-BFE45F060E8F}" type="presOf" srcId="{8A8C5269-DE73-440D-96A2-D1D4A8244021}" destId="{580561B8-D8FC-4802-9AD6-09D3EF282CE2}" srcOrd="0" destOrd="1" presId="urn:microsoft.com/office/officeart/2005/8/layout/vList5"/>
    <dgm:cxn modelId="{52F47F87-598B-4F68-B91E-63C064093D34}" type="presOf" srcId="{C8C288C6-1534-40EB-85C5-2617AFC86E80}" destId="{D0AF6C1B-5DAC-4889-840E-D7FED4B75617}" srcOrd="0" destOrd="0" presId="urn:microsoft.com/office/officeart/2005/8/layout/vList5"/>
    <dgm:cxn modelId="{560C568F-50A1-45B7-B077-2B2E11BB7935}" type="presOf" srcId="{AFDB0E31-7467-45C1-9E93-5E8435414E72}" destId="{C62112EF-EDE0-4883-BF91-C270BC0BB418}" srcOrd="0" destOrd="0" presId="urn:microsoft.com/office/officeart/2005/8/layout/vList5"/>
    <dgm:cxn modelId="{B20D4098-B82B-4CB9-B461-F392B902BF50}" srcId="{336DF439-F7F6-4711-9FFE-65CAFE1DEE99}" destId="{A65C16F2-C0FC-45CE-8DFF-98FE76147CB9}" srcOrd="2" destOrd="0" parTransId="{08321039-0AA2-4869-BEAA-D18A26DBCCDC}" sibTransId="{4BB4EB47-EA3F-44DC-9AF9-E51F9417A091}"/>
    <dgm:cxn modelId="{695C0EA7-1B73-4923-9D50-9A29F0365537}" type="presOf" srcId="{B69248E9-1FAB-4217-BB19-B49EE9969B08}" destId="{580561B8-D8FC-4802-9AD6-09D3EF282CE2}" srcOrd="0" destOrd="0" presId="urn:microsoft.com/office/officeart/2005/8/layout/vList5"/>
    <dgm:cxn modelId="{6223EFA8-659A-4994-8AF9-893394B955E3}" srcId="{336DF439-F7F6-4711-9FFE-65CAFE1DEE99}" destId="{E0B7DCA9-98E4-4B61-904A-133DDAE97B3A}" srcOrd="0" destOrd="0" parTransId="{A5C6BE3A-B941-4B17-84B9-96DAD1BA821D}" sibTransId="{18810DB1-2673-40FF-AD05-C4AF4A098554}"/>
    <dgm:cxn modelId="{E0EB05B2-0CA9-489C-9D72-040CD1DAF857}" srcId="{6FDCC9A0-8555-4454-940E-7B8C0A00B11D}" destId="{8973A3B5-A4FB-40FC-B4AF-7600F90916E1}" srcOrd="1" destOrd="0" parTransId="{8159F63E-BB4D-47C6-8136-8914D674DC24}" sibTransId="{423DCAC5-DD1C-4D1E-A500-807A7455E69A}"/>
    <dgm:cxn modelId="{FA7AB7B6-80ED-453E-AA1A-EFF713B36548}" srcId="{74EB0A39-2882-43D0-A1E9-151B6DE2ED0E}" destId="{8A8C5269-DE73-440D-96A2-D1D4A8244021}" srcOrd="1" destOrd="0" parTransId="{6275CFB6-67A7-43EC-8A04-3FC5378F6E97}" sibTransId="{D889019E-7E41-4047-80F2-7D6C2E0FCEC2}"/>
    <dgm:cxn modelId="{2B1902B8-EAF9-4F72-9D50-4E76C24A42E5}" type="presOf" srcId="{361615CD-E974-4147-B3B0-F73AE69EF3B8}" destId="{456FAE94-6C95-46C1-8F7F-CA2C274FD094}" srcOrd="0" destOrd="3" presId="urn:microsoft.com/office/officeart/2005/8/layout/vList5"/>
    <dgm:cxn modelId="{86BD9DB9-960A-4A7A-9936-3417A9300F67}" srcId="{0A5524CF-B1C1-4D0D-9B6C-9942264F32B8}" destId="{C8C288C6-1534-40EB-85C5-2617AFC86E80}" srcOrd="2" destOrd="0" parTransId="{984AFE62-4B51-4AD0-8752-670AB9577C5B}" sibTransId="{01A9CD67-7046-495F-A22E-76457D6A8ABF}"/>
    <dgm:cxn modelId="{3E441CC2-AE26-4C77-9372-B7067B8DC17F}" srcId="{0A5524CF-B1C1-4D0D-9B6C-9942264F32B8}" destId="{74EB0A39-2882-43D0-A1E9-151B6DE2ED0E}" srcOrd="1" destOrd="0" parTransId="{9AD21F0D-E62D-4A13-827D-4CA55CE26297}" sibTransId="{8D4E3305-2A6A-495C-A4B1-82AD5965996D}"/>
    <dgm:cxn modelId="{3457C0CC-5F72-405D-A1DA-E094A423770C}" type="presOf" srcId="{A65C16F2-C0FC-45CE-8DFF-98FE76147CB9}" destId="{456FAE94-6C95-46C1-8F7F-CA2C274FD094}" srcOrd="0" destOrd="2" presId="urn:microsoft.com/office/officeart/2005/8/layout/vList5"/>
    <dgm:cxn modelId="{ECE035D2-AD93-44DB-AC7F-80E9A6C4B8F5}" srcId="{336DF439-F7F6-4711-9FFE-65CAFE1DEE99}" destId="{D1DE40B1-D391-4611-B132-1D13E808E503}" srcOrd="5" destOrd="0" parTransId="{546DCBF4-1130-451F-99F2-D3F3E31B1550}" sibTransId="{87E815D9-67C5-4A2F-BEED-499F03FDEB2F}"/>
    <dgm:cxn modelId="{A44B88D9-5A39-4712-AF15-C9EA7B04550F}" srcId="{336DF439-F7F6-4711-9FFE-65CAFE1DEE99}" destId="{03194D17-5066-46BD-9E81-723206973802}" srcOrd="1" destOrd="0" parTransId="{007F5818-8CC5-4300-BEBF-B3416DEDB6F6}" sibTransId="{D73315EC-9747-4E7C-A407-E1B9E14B5BC7}"/>
    <dgm:cxn modelId="{385D1DE2-D66A-4627-8589-4A5F3C2020B9}" srcId="{336DF439-F7F6-4711-9FFE-65CAFE1DEE99}" destId="{361615CD-E974-4147-B3B0-F73AE69EF3B8}" srcOrd="3" destOrd="0" parTransId="{57F56060-6398-4E6B-971B-E11C40394C9F}" sibTransId="{ED35BCC1-3D60-4AF3-BE3B-37C83B399D87}"/>
    <dgm:cxn modelId="{17861BEE-91AE-4370-8A6A-F3206A3DB8AD}" srcId="{4BA1D603-6094-4274-B63E-BFE23032014B}" destId="{AFDB0E31-7467-45C1-9E93-5E8435414E72}" srcOrd="0" destOrd="0" parTransId="{B9CE4993-4EF9-4DDD-93C6-29B06635B44C}" sibTransId="{CA02C035-E299-421E-A6F7-14CDAB62C5F3}"/>
    <dgm:cxn modelId="{990F39F2-EF85-4D89-BB68-B57F216434CA}" type="presOf" srcId="{336DF439-F7F6-4711-9FFE-65CAFE1DEE99}" destId="{A0E28CEF-FFD9-48BB-B029-C994A2080356}" srcOrd="0" destOrd="0" presId="urn:microsoft.com/office/officeart/2005/8/layout/vList5"/>
    <dgm:cxn modelId="{3D1910F8-1695-4789-877A-587D8C79603C}" srcId="{0A5524CF-B1C1-4D0D-9B6C-9942264F32B8}" destId="{6FDCC9A0-8555-4454-940E-7B8C0A00B11D}" srcOrd="0" destOrd="0" parTransId="{7D049936-E804-408B-AD1B-FBB363E9B240}" sibTransId="{BC262DE2-435D-4059-941C-BA9548688CA8}"/>
    <dgm:cxn modelId="{978096F8-2C91-49AD-814C-8A91E8DB1CDD}" srcId="{6FDCC9A0-8555-4454-940E-7B8C0A00B11D}" destId="{3B93F1C1-EFE8-4D66-98A1-0965FDF90A41}" srcOrd="0" destOrd="0" parTransId="{782F1E9F-F7EB-4E22-8054-87AECA6045C0}" sibTransId="{1733C758-3395-4E8E-89CA-F5028DF881E4}"/>
    <dgm:cxn modelId="{7DA6F379-15D1-4527-BF18-4DD7039F3C0C}" type="presParOf" srcId="{DC430224-BF23-487B-B88E-4E80ED8356AA}" destId="{3EECA1BD-B848-433E-BC82-F4359A9B571B}" srcOrd="0" destOrd="0" presId="urn:microsoft.com/office/officeart/2005/8/layout/vList5"/>
    <dgm:cxn modelId="{385777C2-1E45-487B-AE68-556E5A83FA0F}" type="presParOf" srcId="{3EECA1BD-B848-433E-BC82-F4359A9B571B}" destId="{F087D6F1-31AE-415F-BE92-7BBA80CB7626}" srcOrd="0" destOrd="0" presId="urn:microsoft.com/office/officeart/2005/8/layout/vList5"/>
    <dgm:cxn modelId="{00FF204D-E618-419B-BC39-DB49029486CE}" type="presParOf" srcId="{3EECA1BD-B848-433E-BC82-F4359A9B571B}" destId="{4872670A-338F-498F-8AEB-95FC3112ACBB}" srcOrd="1" destOrd="0" presId="urn:microsoft.com/office/officeart/2005/8/layout/vList5"/>
    <dgm:cxn modelId="{E863FCD2-2ADF-4AC2-9B9D-5804810C2A3A}" type="presParOf" srcId="{DC430224-BF23-487B-B88E-4E80ED8356AA}" destId="{D57FEA5F-DC22-4FC5-BEBD-89DE2DE6CE9A}" srcOrd="1" destOrd="0" presId="urn:microsoft.com/office/officeart/2005/8/layout/vList5"/>
    <dgm:cxn modelId="{BA44F030-C29E-4BD2-81EE-D50B7A968D56}" type="presParOf" srcId="{DC430224-BF23-487B-B88E-4E80ED8356AA}" destId="{342D6CAC-3D12-4ED6-A97E-B62B85E592B4}" srcOrd="2" destOrd="0" presId="urn:microsoft.com/office/officeart/2005/8/layout/vList5"/>
    <dgm:cxn modelId="{83587BA7-0768-465E-8CC3-EBEFCC35E87A}" type="presParOf" srcId="{342D6CAC-3D12-4ED6-A97E-B62B85E592B4}" destId="{5A05992F-088C-4DAC-946E-3E880A87719E}" srcOrd="0" destOrd="0" presId="urn:microsoft.com/office/officeart/2005/8/layout/vList5"/>
    <dgm:cxn modelId="{4BD70759-23A3-405E-8793-821D808765AB}" type="presParOf" srcId="{342D6CAC-3D12-4ED6-A97E-B62B85E592B4}" destId="{580561B8-D8FC-4802-9AD6-09D3EF282CE2}" srcOrd="1" destOrd="0" presId="urn:microsoft.com/office/officeart/2005/8/layout/vList5"/>
    <dgm:cxn modelId="{CE1CFD37-6A3D-4682-86A0-7EFB857F1CD1}" type="presParOf" srcId="{DC430224-BF23-487B-B88E-4E80ED8356AA}" destId="{6750DA68-5376-41D1-A6F0-BA40B09E8D3A}" srcOrd="3" destOrd="0" presId="urn:microsoft.com/office/officeart/2005/8/layout/vList5"/>
    <dgm:cxn modelId="{44060B9C-F5CD-4C8C-BB1C-395A10D799E1}" type="presParOf" srcId="{DC430224-BF23-487B-B88E-4E80ED8356AA}" destId="{F9E4B44D-BC3A-483B-BC1D-25229CB913B7}" srcOrd="4" destOrd="0" presId="urn:microsoft.com/office/officeart/2005/8/layout/vList5"/>
    <dgm:cxn modelId="{5CD22225-DD4A-4D6E-99F6-F82D5FE76974}" type="presParOf" srcId="{F9E4B44D-BC3A-483B-BC1D-25229CB913B7}" destId="{D0AF6C1B-5DAC-4889-840E-D7FED4B75617}" srcOrd="0" destOrd="0" presId="urn:microsoft.com/office/officeart/2005/8/layout/vList5"/>
    <dgm:cxn modelId="{72A6D48D-7DF5-44DD-B3F4-F1DF2B4779DF}" type="presParOf" srcId="{F9E4B44D-BC3A-483B-BC1D-25229CB913B7}" destId="{C32F2773-D845-4B19-8EC9-A19059723E9F}" srcOrd="1" destOrd="0" presId="urn:microsoft.com/office/officeart/2005/8/layout/vList5"/>
    <dgm:cxn modelId="{9B459F83-400E-4744-A209-B782C8103E6B}" type="presParOf" srcId="{DC430224-BF23-487B-B88E-4E80ED8356AA}" destId="{0F4FF3C5-7B5E-47D3-81C4-4E58B8F67A5A}" srcOrd="5" destOrd="0" presId="urn:microsoft.com/office/officeart/2005/8/layout/vList5"/>
    <dgm:cxn modelId="{12DFFC06-2411-44DA-A6F3-C48A01B4F8A4}" type="presParOf" srcId="{DC430224-BF23-487B-B88E-4E80ED8356AA}" destId="{6B8CA885-435B-43F9-9923-8DCF3EFDA4D0}" srcOrd="6" destOrd="0" presId="urn:microsoft.com/office/officeart/2005/8/layout/vList5"/>
    <dgm:cxn modelId="{2F350C85-B691-4668-8838-8E3981046118}" type="presParOf" srcId="{6B8CA885-435B-43F9-9923-8DCF3EFDA4D0}" destId="{FA561593-AD87-4507-B8EF-87A198B04906}" srcOrd="0" destOrd="0" presId="urn:microsoft.com/office/officeart/2005/8/layout/vList5"/>
    <dgm:cxn modelId="{0A437D0E-B7C5-48C0-8729-9553F990507C}" type="presParOf" srcId="{6B8CA885-435B-43F9-9923-8DCF3EFDA4D0}" destId="{C62112EF-EDE0-4883-BF91-C270BC0BB418}" srcOrd="1" destOrd="0" presId="urn:microsoft.com/office/officeart/2005/8/layout/vList5"/>
    <dgm:cxn modelId="{74B144C3-DD67-4FAB-A46F-98D9BC3DB0CE}" type="presParOf" srcId="{DC430224-BF23-487B-B88E-4E80ED8356AA}" destId="{9935E4CD-3B58-44E0-B35B-1D2907137650}" srcOrd="7" destOrd="0" presId="urn:microsoft.com/office/officeart/2005/8/layout/vList5"/>
    <dgm:cxn modelId="{0564860E-9E6D-4B40-9AEE-87EF1F19A53D}" type="presParOf" srcId="{DC430224-BF23-487B-B88E-4E80ED8356AA}" destId="{ED26F8E4-3CEF-44EA-8136-A57B6B6CD251}" srcOrd="8" destOrd="0" presId="urn:microsoft.com/office/officeart/2005/8/layout/vList5"/>
    <dgm:cxn modelId="{CD45170B-AD40-4380-9881-BEC8D1836487}" type="presParOf" srcId="{ED26F8E4-3CEF-44EA-8136-A57B6B6CD251}" destId="{A0E28CEF-FFD9-48BB-B029-C994A2080356}" srcOrd="0" destOrd="0" presId="urn:microsoft.com/office/officeart/2005/8/layout/vList5"/>
    <dgm:cxn modelId="{F7F9EF5A-9391-4268-8D1D-4E14E78590F9}" type="presParOf" srcId="{ED26F8E4-3CEF-44EA-8136-A57B6B6CD251}" destId="{456FAE94-6C95-46C1-8F7F-CA2C274FD094}"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872670A-338F-498F-8AEB-95FC3112ACBB}">
      <dsp:nvSpPr>
        <dsp:cNvPr id="0" name=""/>
        <dsp:cNvSpPr/>
      </dsp:nvSpPr>
      <dsp:spPr>
        <a:xfrm rot="5400000">
          <a:off x="5634156" y="-2286080"/>
          <a:ext cx="930514" cy="5740624"/>
        </a:xfrm>
        <a:prstGeom prst="round2SameRect">
          <a:avLst/>
        </a:prstGeom>
        <a:solidFill>
          <a:schemeClr val="accent5">
            <a:tint val="40000"/>
            <a:alpha val="90000"/>
            <a:hueOff val="0"/>
            <a:satOff val="0"/>
            <a:lumOff val="0"/>
            <a:alphaOff val="0"/>
          </a:schemeClr>
        </a:solidFill>
        <a:ln w="1905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fi-FI" sz="1600" kern="1200" dirty="0"/>
            <a:t>Yksittäinen erimielisyys, usein hetkellinen</a:t>
          </a:r>
        </a:p>
        <a:p>
          <a:pPr marL="171450" lvl="1" indent="-171450" algn="l" defTabSz="711200">
            <a:lnSpc>
              <a:spcPct val="90000"/>
            </a:lnSpc>
            <a:spcBef>
              <a:spcPct val="0"/>
            </a:spcBef>
            <a:spcAft>
              <a:spcPct val="15000"/>
            </a:spcAft>
            <a:buChar char="•"/>
          </a:pPr>
          <a:r>
            <a:rPr lang="fi-FI" sz="1600" kern="1200" dirty="0"/>
            <a:t>Osapuolet tasavertaisia</a:t>
          </a:r>
        </a:p>
      </dsp:txBody>
      <dsp:txXfrm rot="-5400000">
        <a:off x="3229101" y="164399"/>
        <a:ext cx="5695200" cy="839666"/>
      </dsp:txXfrm>
    </dsp:sp>
    <dsp:sp modelId="{F087D6F1-31AE-415F-BE92-7BBA80CB7626}">
      <dsp:nvSpPr>
        <dsp:cNvPr id="0" name=""/>
        <dsp:cNvSpPr/>
      </dsp:nvSpPr>
      <dsp:spPr>
        <a:xfrm>
          <a:off x="0" y="2660"/>
          <a:ext cx="3229101" cy="1163143"/>
        </a:xfrm>
        <a:prstGeom prst="round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fi-FI" sz="3600" kern="1200" dirty="0"/>
            <a:t>Riitatilanne</a:t>
          </a:r>
        </a:p>
      </dsp:txBody>
      <dsp:txXfrm>
        <a:off x="56780" y="59440"/>
        <a:ext cx="3115541" cy="1049583"/>
      </dsp:txXfrm>
    </dsp:sp>
    <dsp:sp modelId="{580561B8-D8FC-4802-9AD6-09D3EF282CE2}">
      <dsp:nvSpPr>
        <dsp:cNvPr id="0" name=""/>
        <dsp:cNvSpPr/>
      </dsp:nvSpPr>
      <dsp:spPr>
        <a:xfrm rot="5400000">
          <a:off x="5634156" y="-1064779"/>
          <a:ext cx="930514" cy="5740624"/>
        </a:xfrm>
        <a:prstGeom prst="round2SameRect">
          <a:avLst/>
        </a:prstGeom>
        <a:solidFill>
          <a:srgbClr val="002060">
            <a:alpha val="20000"/>
          </a:srgbClr>
        </a:solidFill>
        <a:ln w="19050" cap="flat" cmpd="sng" algn="ctr">
          <a:solidFill>
            <a:schemeClr val="accent5">
              <a:tint val="40000"/>
              <a:alpha val="90000"/>
              <a:hueOff val="-2986166"/>
              <a:satOff val="667"/>
              <a:lumOff val="10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fi-FI" sz="1600" kern="1200" dirty="0"/>
            <a:t>Tahallista ja toistuvaa pahan mielen aiheuttamista</a:t>
          </a:r>
        </a:p>
        <a:p>
          <a:pPr marL="171450" lvl="1" indent="-171450" algn="l" defTabSz="711200">
            <a:lnSpc>
              <a:spcPct val="90000"/>
            </a:lnSpc>
            <a:spcBef>
              <a:spcPct val="0"/>
            </a:spcBef>
            <a:spcAft>
              <a:spcPct val="15000"/>
            </a:spcAft>
            <a:buChar char="•"/>
          </a:pPr>
          <a:r>
            <a:rPr lang="fi-FI" sz="1600" kern="1200" dirty="0"/>
            <a:t>Kohdistuu samaan henkilöön, usein voimasuhteiden epätasapaino</a:t>
          </a:r>
        </a:p>
      </dsp:txBody>
      <dsp:txXfrm rot="-5400000">
        <a:off x="3229101" y="1385700"/>
        <a:ext cx="5695200" cy="839666"/>
      </dsp:txXfrm>
    </dsp:sp>
    <dsp:sp modelId="{5A05992F-088C-4DAC-946E-3E880A87719E}">
      <dsp:nvSpPr>
        <dsp:cNvPr id="0" name=""/>
        <dsp:cNvSpPr/>
      </dsp:nvSpPr>
      <dsp:spPr>
        <a:xfrm>
          <a:off x="0" y="1223960"/>
          <a:ext cx="3229101" cy="1163143"/>
        </a:xfrm>
        <a:prstGeom prst="roundRect">
          <a:avLst/>
        </a:prstGeom>
        <a:solidFill>
          <a:srgbClr val="002060"/>
        </a:solidFill>
        <a:ln w="1905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fi-FI" sz="3600" kern="1200" dirty="0"/>
            <a:t>Kiusaaminen</a:t>
          </a:r>
        </a:p>
      </dsp:txBody>
      <dsp:txXfrm>
        <a:off x="56780" y="1280740"/>
        <a:ext cx="3115541" cy="1049583"/>
      </dsp:txXfrm>
    </dsp:sp>
    <dsp:sp modelId="{C32F2773-D845-4B19-8EC9-A19059723E9F}">
      <dsp:nvSpPr>
        <dsp:cNvPr id="0" name=""/>
        <dsp:cNvSpPr/>
      </dsp:nvSpPr>
      <dsp:spPr>
        <a:xfrm rot="5400000">
          <a:off x="5634156" y="156520"/>
          <a:ext cx="930514" cy="5740624"/>
        </a:xfrm>
        <a:prstGeom prst="round2SameRect">
          <a:avLst/>
        </a:prstGeom>
        <a:solidFill>
          <a:srgbClr val="F1F488">
            <a:alpha val="37000"/>
          </a:srgbClr>
        </a:solidFill>
        <a:ln w="19050" cap="flat" cmpd="sng" algn="ctr">
          <a:solidFill>
            <a:schemeClr val="accent5">
              <a:tint val="40000"/>
              <a:alpha val="90000"/>
              <a:hueOff val="-5972333"/>
              <a:satOff val="1333"/>
              <a:lumOff val="20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fi-FI" sz="1600" kern="1200" dirty="0"/>
            <a:t>Ei-toivottua, loukkaavaa käytöstä (sanallista, fyysistä tai digitaalista)</a:t>
          </a:r>
        </a:p>
        <a:p>
          <a:pPr marL="171450" lvl="1" indent="-171450" algn="l" defTabSz="711200">
            <a:lnSpc>
              <a:spcPct val="90000"/>
            </a:lnSpc>
            <a:spcBef>
              <a:spcPct val="0"/>
            </a:spcBef>
            <a:spcAft>
              <a:spcPct val="15000"/>
            </a:spcAft>
            <a:buChar char="•"/>
          </a:pPr>
          <a:r>
            <a:rPr lang="fi-FI" sz="1600" kern="1200" dirty="0"/>
            <a:t>Luo nöyryyttävän tai turvattoman ilmapiirin</a:t>
          </a:r>
          <a:r>
            <a:rPr lang="fi-FI" sz="900" kern="1200" dirty="0"/>
            <a:t> </a:t>
          </a:r>
        </a:p>
      </dsp:txBody>
      <dsp:txXfrm rot="-5400000">
        <a:off x="3229101" y="2606999"/>
        <a:ext cx="5695200" cy="839666"/>
      </dsp:txXfrm>
    </dsp:sp>
    <dsp:sp modelId="{D0AF6C1B-5DAC-4889-840E-D7FED4B75617}">
      <dsp:nvSpPr>
        <dsp:cNvPr id="0" name=""/>
        <dsp:cNvSpPr/>
      </dsp:nvSpPr>
      <dsp:spPr>
        <a:xfrm>
          <a:off x="0" y="2445261"/>
          <a:ext cx="3229101" cy="1163143"/>
        </a:xfrm>
        <a:prstGeom prst="roundRect">
          <a:avLst/>
        </a:prstGeom>
        <a:solidFill>
          <a:srgbClr val="F1F488"/>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fi-FI" sz="3600" kern="1200" dirty="0">
              <a:solidFill>
                <a:schemeClr val="tx1"/>
              </a:solidFill>
            </a:rPr>
            <a:t>Häirintä</a:t>
          </a:r>
        </a:p>
      </dsp:txBody>
      <dsp:txXfrm>
        <a:off x="56780" y="2502041"/>
        <a:ext cx="3115541" cy="1049583"/>
      </dsp:txXfrm>
    </dsp:sp>
    <dsp:sp modelId="{C62112EF-EDE0-4883-BF91-C270BC0BB418}">
      <dsp:nvSpPr>
        <dsp:cNvPr id="0" name=""/>
        <dsp:cNvSpPr/>
      </dsp:nvSpPr>
      <dsp:spPr>
        <a:xfrm rot="5400000">
          <a:off x="5634156" y="1377821"/>
          <a:ext cx="930514" cy="5740624"/>
        </a:xfrm>
        <a:prstGeom prst="round2SameRect">
          <a:avLst/>
        </a:prstGeom>
        <a:solidFill>
          <a:srgbClr val="1CA7B6">
            <a:alpha val="23000"/>
          </a:srgbClr>
        </a:solidFill>
        <a:ln w="19050" cap="flat" cmpd="sng" algn="ctr">
          <a:solidFill>
            <a:schemeClr val="accent5">
              <a:tint val="40000"/>
              <a:alpha val="90000"/>
              <a:hueOff val="-8958499"/>
              <a:satOff val="2000"/>
              <a:lumOff val="3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711200">
            <a:lnSpc>
              <a:spcPct val="90000"/>
            </a:lnSpc>
            <a:spcBef>
              <a:spcPct val="0"/>
            </a:spcBef>
            <a:spcAft>
              <a:spcPct val="15000"/>
            </a:spcAft>
            <a:buChar char="•"/>
          </a:pPr>
          <a:r>
            <a:rPr lang="fi-FI" sz="1600" kern="1200" dirty="0"/>
            <a:t>Eriarvoista kohtelua verrattuna muihin</a:t>
          </a:r>
        </a:p>
        <a:p>
          <a:pPr marL="171450" lvl="1" indent="-171450" algn="l" defTabSz="711200">
            <a:lnSpc>
              <a:spcPct val="90000"/>
            </a:lnSpc>
            <a:spcBef>
              <a:spcPct val="0"/>
            </a:spcBef>
            <a:spcAft>
              <a:spcPct val="15000"/>
            </a:spcAft>
            <a:buChar char="•"/>
          </a:pPr>
          <a:r>
            <a:rPr lang="fi-FI" sz="1600" kern="1200" dirty="0"/>
            <a:t>Perustuu henkilön ominaisuuteen (esim. kieli, tausta, vamma)</a:t>
          </a:r>
        </a:p>
      </dsp:txBody>
      <dsp:txXfrm rot="-5400000">
        <a:off x="3229101" y="3828300"/>
        <a:ext cx="5695200" cy="839666"/>
      </dsp:txXfrm>
    </dsp:sp>
    <dsp:sp modelId="{FA561593-AD87-4507-B8EF-87A198B04906}">
      <dsp:nvSpPr>
        <dsp:cNvPr id="0" name=""/>
        <dsp:cNvSpPr/>
      </dsp:nvSpPr>
      <dsp:spPr>
        <a:xfrm>
          <a:off x="0" y="3666561"/>
          <a:ext cx="3229101" cy="1163143"/>
        </a:xfrm>
        <a:prstGeom prst="roundRect">
          <a:avLst/>
        </a:prstGeom>
        <a:solidFill>
          <a:srgbClr val="1CA7B6"/>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fi-FI" sz="3600" kern="1200" dirty="0"/>
            <a:t>Syrjintä</a:t>
          </a:r>
        </a:p>
      </dsp:txBody>
      <dsp:txXfrm>
        <a:off x="56780" y="3723341"/>
        <a:ext cx="3115541" cy="1049583"/>
      </dsp:txXfrm>
    </dsp:sp>
    <dsp:sp modelId="{456FAE94-6C95-46C1-8F7F-CA2C274FD094}">
      <dsp:nvSpPr>
        <dsp:cNvPr id="0" name=""/>
        <dsp:cNvSpPr/>
      </dsp:nvSpPr>
      <dsp:spPr>
        <a:xfrm rot="5400000">
          <a:off x="5634156" y="2599121"/>
          <a:ext cx="930514" cy="5740624"/>
        </a:xfrm>
        <a:prstGeom prst="round2SameRect">
          <a:avLst/>
        </a:prstGeom>
        <a:solidFill>
          <a:srgbClr val="7030A0">
            <a:alpha val="27000"/>
          </a:srgbClr>
        </a:solidFill>
        <a:ln w="19050" cap="flat" cmpd="sng" algn="ctr">
          <a:solidFill>
            <a:schemeClr val="accent5">
              <a:tint val="40000"/>
              <a:alpha val="90000"/>
              <a:hueOff val="-11944666"/>
              <a:satOff val="2667"/>
              <a:lumOff val="401"/>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533400">
            <a:lnSpc>
              <a:spcPct val="90000"/>
            </a:lnSpc>
            <a:spcBef>
              <a:spcPct val="0"/>
            </a:spcBef>
            <a:spcAft>
              <a:spcPct val="15000"/>
            </a:spcAft>
            <a:buChar char="•"/>
          </a:pPr>
          <a:endParaRPr lang="fi-FI" sz="1200" kern="1200" dirty="0"/>
        </a:p>
        <a:p>
          <a:pPr marL="114300" lvl="1" indent="-114300" algn="l" defTabSz="533400">
            <a:lnSpc>
              <a:spcPct val="90000"/>
            </a:lnSpc>
            <a:spcBef>
              <a:spcPct val="0"/>
            </a:spcBef>
            <a:spcAft>
              <a:spcPct val="15000"/>
            </a:spcAft>
            <a:buChar char="•"/>
          </a:pPr>
          <a:r>
            <a:rPr lang="fi-FI" sz="1200" kern="1200" dirty="0"/>
            <a:t>Fyysistä, henkistä, sosiaalista, seksuaalista vahingoittamista tai uhkaa</a:t>
          </a:r>
        </a:p>
        <a:p>
          <a:pPr marL="114300" lvl="1" indent="-114300" algn="l" defTabSz="533400">
            <a:lnSpc>
              <a:spcPct val="90000"/>
            </a:lnSpc>
            <a:spcBef>
              <a:spcPct val="0"/>
            </a:spcBef>
            <a:spcAft>
              <a:spcPct val="15000"/>
            </a:spcAft>
            <a:buChar char="•"/>
          </a:pPr>
          <a:r>
            <a:rPr lang="fi-FI" sz="1200" kern="1200" dirty="0"/>
            <a:t>Voi tapahtua myös digitaalisessa ympäristössä</a:t>
          </a:r>
        </a:p>
        <a:p>
          <a:pPr marL="114300" lvl="1" indent="-114300" algn="l" defTabSz="533400">
            <a:lnSpc>
              <a:spcPct val="90000"/>
            </a:lnSpc>
            <a:spcBef>
              <a:spcPct val="0"/>
            </a:spcBef>
            <a:spcAft>
              <a:spcPct val="15000"/>
            </a:spcAft>
            <a:buChar char="•"/>
          </a:pPr>
          <a:r>
            <a:rPr lang="fi-FI" sz="1200" kern="1200" dirty="0"/>
            <a:t>Aiheuttaa voimakasta pelkoa tai turvattomuutta</a:t>
          </a:r>
        </a:p>
        <a:p>
          <a:pPr marL="57150" lvl="1" indent="-57150" algn="l" defTabSz="400050">
            <a:lnSpc>
              <a:spcPct val="90000"/>
            </a:lnSpc>
            <a:spcBef>
              <a:spcPct val="0"/>
            </a:spcBef>
            <a:spcAft>
              <a:spcPct val="15000"/>
            </a:spcAft>
            <a:buChar char="•"/>
          </a:pPr>
          <a:endParaRPr lang="fi-FI" sz="900" kern="1200" dirty="0"/>
        </a:p>
        <a:p>
          <a:pPr marL="57150" lvl="1" indent="-57150" algn="l" defTabSz="400050">
            <a:lnSpc>
              <a:spcPct val="90000"/>
            </a:lnSpc>
            <a:spcBef>
              <a:spcPct val="0"/>
            </a:spcBef>
            <a:spcAft>
              <a:spcPct val="15000"/>
            </a:spcAft>
            <a:buChar char="•"/>
          </a:pPr>
          <a:endParaRPr lang="fi-FI" sz="900" kern="1200" dirty="0"/>
        </a:p>
      </dsp:txBody>
      <dsp:txXfrm rot="-5400000">
        <a:off x="3229101" y="5049600"/>
        <a:ext cx="5695200" cy="839666"/>
      </dsp:txXfrm>
    </dsp:sp>
    <dsp:sp modelId="{A0E28CEF-FFD9-48BB-B029-C994A2080356}">
      <dsp:nvSpPr>
        <dsp:cNvPr id="0" name=""/>
        <dsp:cNvSpPr/>
      </dsp:nvSpPr>
      <dsp:spPr>
        <a:xfrm>
          <a:off x="0" y="4887862"/>
          <a:ext cx="3229101" cy="1163143"/>
        </a:xfrm>
        <a:prstGeom prst="roundRect">
          <a:avLst/>
        </a:prstGeom>
        <a:solidFill>
          <a:srgbClr val="7030A0"/>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37160" tIns="68580" rIns="137160" bIns="68580" numCol="1" spcCol="1270" anchor="ctr" anchorCtr="0">
          <a:noAutofit/>
        </a:bodyPr>
        <a:lstStyle/>
        <a:p>
          <a:pPr marL="0" lvl="0" indent="0" algn="ctr" defTabSz="1600200">
            <a:lnSpc>
              <a:spcPct val="90000"/>
            </a:lnSpc>
            <a:spcBef>
              <a:spcPct val="0"/>
            </a:spcBef>
            <a:spcAft>
              <a:spcPct val="35000"/>
            </a:spcAft>
            <a:buNone/>
          </a:pPr>
          <a:r>
            <a:rPr lang="fi-FI" sz="3600" kern="1200" dirty="0"/>
            <a:t>Väkivalta</a:t>
          </a:r>
        </a:p>
      </dsp:txBody>
      <dsp:txXfrm>
        <a:off x="56780" y="4944642"/>
        <a:ext cx="3115541" cy="1049583"/>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5B3D81-9BD8-4BDB-B1A5-A2B82B654FEF}" type="datetimeFigureOut">
              <a:rPr lang="fi-FI" smtClean="0"/>
              <a:t>26.6.2026</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3E474E2-40C4-4B45-A9A4-0991CE048347}" type="slidenum">
              <a:rPr lang="fi-FI" smtClean="0"/>
              <a:t>‹#›</a:t>
            </a:fld>
            <a:endParaRPr lang="fi-FI"/>
          </a:p>
        </p:txBody>
      </p:sp>
    </p:spTree>
    <p:extLst>
      <p:ext uri="{BB962C8B-B14F-4D97-AF65-F5344CB8AC3E}">
        <p14:creationId xmlns:p14="http://schemas.microsoft.com/office/powerpoint/2010/main" val="2737444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81ABEC-47D5-4914-B8E9-C3832DB8D562}" type="slidenum">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5562469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E81ABEC-47D5-4914-B8E9-C3832DB8D562}" type="slidenum">
              <a:rPr kumimoji="0" lang="fi-FI"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fi-FI"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497781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933191" y="829012"/>
            <a:ext cx="10325621" cy="1666259"/>
          </a:xfrm>
        </p:spPr>
        <p:txBody>
          <a:bodyPr lIns="0" tIns="0" rIns="0" bIns="0" anchor="t" anchorCtr="0">
            <a:noAutofit/>
          </a:bodyPr>
          <a:lstStyle>
            <a:lvl1pPr algn="ctr">
              <a:lnSpc>
                <a:spcPts val="6000"/>
              </a:lnSpc>
              <a:defRPr sz="7501" spc="-10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1524000" y="3106312"/>
            <a:ext cx="9144000" cy="826361"/>
          </a:xfrm>
        </p:spPr>
        <p:txBody>
          <a:bodyPr lIns="0" tIns="0" rIns="0" bIns="0">
            <a:noAutofit/>
          </a:bodyPr>
          <a:lstStyle>
            <a:lvl1pPr marL="0" indent="0" algn="ctr">
              <a:lnSpc>
                <a:spcPts val="2601"/>
              </a:lnSpc>
              <a:spcBef>
                <a:spcPts val="0"/>
              </a:spcBef>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endParaRPr lang="fi-FI" dirty="0"/>
          </a:p>
        </p:txBody>
      </p:sp>
    </p:spTree>
    <p:extLst>
      <p:ext uri="{BB962C8B-B14F-4D97-AF65-F5344CB8AC3E}">
        <p14:creationId xmlns:p14="http://schemas.microsoft.com/office/powerpoint/2010/main" val="18094165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Sisältödia (1 hahm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77" y="512763"/>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6" y="1738696"/>
            <a:ext cx="9086389" cy="3731937"/>
          </a:xfrm>
        </p:spPr>
        <p:txBody>
          <a:bodyPr lIns="0" tIns="0" rIns="0" bIns="0">
            <a:noAutofit/>
          </a:bodyPr>
          <a:lstStyle>
            <a:lvl1pPr marL="0" indent="0" algn="l">
              <a:lnSpc>
                <a:spcPts val="26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77" y="5738648"/>
            <a:ext cx="1101606" cy="809081"/>
          </a:xfrm>
          <a:prstGeom prst="rect">
            <a:avLst/>
          </a:prstGeom>
        </p:spPr>
      </p:pic>
    </p:spTree>
    <p:extLst>
      <p:ext uri="{BB962C8B-B14F-4D97-AF65-F5344CB8AC3E}">
        <p14:creationId xmlns:p14="http://schemas.microsoft.com/office/powerpoint/2010/main" val="170791182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isältödia, 2 palstaa (1 hahm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77" y="512763"/>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7" y="1738696"/>
            <a:ext cx="3825523" cy="3731937"/>
          </a:xfrm>
        </p:spPr>
        <p:txBody>
          <a:bodyPr lIns="0" tIns="0" rIns="0" bIns="0">
            <a:noAutofit/>
          </a:bodyPr>
          <a:lstStyle>
            <a:lvl1pPr marL="0" indent="0" algn="l">
              <a:lnSpc>
                <a:spcPts val="26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77" y="5738648"/>
            <a:ext cx="1101606" cy="809081"/>
          </a:xfrm>
          <a:prstGeom prst="rect">
            <a:avLst/>
          </a:prstGeom>
        </p:spPr>
      </p:pic>
      <p:sp>
        <p:nvSpPr>
          <p:cNvPr id="15" name="Tekstin paikkamerkki 14">
            <a:extLst>
              <a:ext uri="{FF2B5EF4-FFF2-40B4-BE49-F238E27FC236}">
                <a16:creationId xmlns:a16="http://schemas.microsoft.com/office/drawing/2014/main" id="{67FB45E4-45C2-C621-AB41-471AFC727EE3}"/>
              </a:ext>
            </a:extLst>
          </p:cNvPr>
          <p:cNvSpPr>
            <a:spLocks noGrp="1"/>
          </p:cNvSpPr>
          <p:nvPr>
            <p:ph type="body" sz="quarter" idx="10"/>
          </p:nvPr>
        </p:nvSpPr>
        <p:spPr>
          <a:xfrm>
            <a:off x="4540962" y="1738696"/>
            <a:ext cx="4069638" cy="3731937"/>
          </a:xfrm>
        </p:spPr>
        <p:txBody>
          <a:bodyPr lIns="0" tIns="0" rIns="0" bIns="0">
            <a:noAutofit/>
          </a:bodyPr>
          <a:lstStyle>
            <a:lvl1pPr marL="0" indent="0">
              <a:lnSpc>
                <a:spcPts val="2600"/>
              </a:lnSpc>
              <a:buNone/>
              <a:defRPr sz="2400" baseline="0"/>
            </a:lvl1pPr>
            <a:lvl2pPr marL="457200" indent="0">
              <a:lnSpc>
                <a:spcPts val="2600"/>
              </a:lnSpc>
              <a:buNone/>
              <a:defRPr sz="2400" baseline="0"/>
            </a:lvl2pPr>
            <a:lvl3pPr marL="914400" indent="0">
              <a:lnSpc>
                <a:spcPts val="2600"/>
              </a:lnSpc>
              <a:buNone/>
              <a:defRPr sz="2400" baseline="0"/>
            </a:lvl3pPr>
            <a:lvl4pPr marL="1371600" indent="0">
              <a:lnSpc>
                <a:spcPts val="2600"/>
              </a:lnSpc>
              <a:buNone/>
              <a:defRPr sz="2400" baseline="0"/>
            </a:lvl4pPr>
            <a:lvl5pPr marL="1828800" indent="0">
              <a:lnSpc>
                <a:spcPts val="2600"/>
              </a:lnSpc>
              <a:buNone/>
              <a:defRPr sz="2400" baseline="0"/>
            </a:lvl5pPr>
          </a:lstStyle>
          <a:p>
            <a:pPr lvl="0"/>
            <a:r>
              <a:rPr lang="fi-FI" dirty="0"/>
              <a:t>Muokkaa tekstin perustyylejä napsauttamalla</a:t>
            </a:r>
          </a:p>
        </p:txBody>
      </p:sp>
    </p:spTree>
    <p:extLst>
      <p:ext uri="{BB962C8B-B14F-4D97-AF65-F5344CB8AC3E}">
        <p14:creationId xmlns:p14="http://schemas.microsoft.com/office/powerpoint/2010/main" val="248328906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isältödia, 1 palsta + 1 lista (1 hahm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77" y="512763"/>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7" y="1738696"/>
            <a:ext cx="4719340" cy="3731937"/>
          </a:xfrm>
        </p:spPr>
        <p:txBody>
          <a:bodyPr lIns="0" tIns="0" rIns="0" bIns="0">
            <a:noAutofit/>
          </a:bodyPr>
          <a:lstStyle>
            <a:lvl1pPr marL="0" indent="0" algn="l">
              <a:lnSpc>
                <a:spcPts val="26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77" y="5738648"/>
            <a:ext cx="1101606" cy="809081"/>
          </a:xfrm>
          <a:prstGeom prst="rect">
            <a:avLst/>
          </a:prstGeom>
        </p:spPr>
      </p:pic>
      <p:sp>
        <p:nvSpPr>
          <p:cNvPr id="15" name="Tekstin paikkamerkki 14">
            <a:extLst>
              <a:ext uri="{FF2B5EF4-FFF2-40B4-BE49-F238E27FC236}">
                <a16:creationId xmlns:a16="http://schemas.microsoft.com/office/drawing/2014/main" id="{67FB45E4-45C2-C621-AB41-471AFC727EE3}"/>
              </a:ext>
            </a:extLst>
          </p:cNvPr>
          <p:cNvSpPr>
            <a:spLocks noGrp="1"/>
          </p:cNvSpPr>
          <p:nvPr>
            <p:ph type="body" sz="quarter" idx="10"/>
          </p:nvPr>
        </p:nvSpPr>
        <p:spPr>
          <a:xfrm>
            <a:off x="5538624" y="1738696"/>
            <a:ext cx="4320409" cy="3731937"/>
          </a:xfrm>
        </p:spPr>
        <p:txBody>
          <a:bodyPr lIns="0" tIns="0" rIns="0" bIns="0">
            <a:noAutofit/>
          </a:bodyPr>
          <a:lstStyle>
            <a:lvl1pPr marL="342900" indent="-342900">
              <a:lnSpc>
                <a:spcPts val="2600"/>
              </a:lnSpc>
              <a:buFont typeface="Arial" panose="020B0604020202020204" pitchFamily="34" charset="0"/>
              <a:buChar char="•"/>
              <a:defRPr sz="2400" baseline="0"/>
            </a:lvl1pPr>
            <a:lvl2pPr marL="457200" indent="0">
              <a:lnSpc>
                <a:spcPts val="2600"/>
              </a:lnSpc>
              <a:buNone/>
              <a:defRPr sz="2400" baseline="0"/>
            </a:lvl2pPr>
            <a:lvl3pPr marL="914400" indent="0">
              <a:lnSpc>
                <a:spcPts val="2600"/>
              </a:lnSpc>
              <a:buNone/>
              <a:defRPr sz="2400" baseline="0"/>
            </a:lvl3pPr>
            <a:lvl4pPr marL="1371600" indent="0">
              <a:lnSpc>
                <a:spcPts val="2600"/>
              </a:lnSpc>
              <a:buNone/>
              <a:defRPr sz="2400" baseline="0"/>
            </a:lvl4pPr>
            <a:lvl5pPr marL="1828800" indent="0">
              <a:lnSpc>
                <a:spcPts val="2600"/>
              </a:lnSpc>
              <a:buNone/>
              <a:defRPr sz="2400" baseline="0"/>
            </a:lvl5pPr>
          </a:lstStyle>
          <a:p>
            <a:pPr lvl="0"/>
            <a:r>
              <a:rPr lang="fi-FI" dirty="0"/>
              <a:t>Muokkaa tekstin perustyylejä </a:t>
            </a:r>
            <a:r>
              <a:rPr lang="fi-FI" dirty="0" err="1"/>
              <a:t>napsauttamall</a:t>
            </a:r>
            <a:endParaRPr lang="fi-FI" dirty="0"/>
          </a:p>
        </p:txBody>
      </p:sp>
    </p:spTree>
    <p:extLst>
      <p:ext uri="{BB962C8B-B14F-4D97-AF65-F5344CB8AC3E}">
        <p14:creationId xmlns:p14="http://schemas.microsoft.com/office/powerpoint/2010/main" val="22772220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Sisältödia, lista (1 hahm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77" y="512763"/>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7" y="1738696"/>
            <a:ext cx="7318024" cy="3731937"/>
          </a:xfrm>
        </p:spPr>
        <p:txBody>
          <a:bodyPr lIns="0" tIns="0" rIns="0" bIns="0">
            <a:noAutofit/>
          </a:bodyPr>
          <a:lstStyle>
            <a:lvl1pPr marL="342900" indent="-342900" algn="l">
              <a:lnSpc>
                <a:spcPts val="2600"/>
              </a:lnSpc>
              <a:buFont typeface="Arial" panose="020B0604020202020204" pitchFamily="34" charset="0"/>
              <a:buChar char="•"/>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77" y="5738648"/>
            <a:ext cx="1101606" cy="809081"/>
          </a:xfrm>
          <a:prstGeom prst="rect">
            <a:avLst/>
          </a:prstGeom>
        </p:spPr>
      </p:pic>
    </p:spTree>
    <p:extLst>
      <p:ext uri="{BB962C8B-B14F-4D97-AF65-F5344CB8AC3E}">
        <p14:creationId xmlns:p14="http://schemas.microsoft.com/office/powerpoint/2010/main" val="29309696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57250" y="1997274"/>
            <a:ext cx="9715500" cy="1378148"/>
          </a:xfrm>
        </p:spPr>
        <p:txBody>
          <a:bodyPr/>
          <a:lstStyle/>
          <a:p>
            <a:r>
              <a:rPr lang="en-US"/>
              <a:t>Click to edit Master title style</a:t>
            </a:r>
          </a:p>
        </p:txBody>
      </p:sp>
      <p:sp>
        <p:nvSpPr>
          <p:cNvPr id="3" name="Subtitle 2"/>
          <p:cNvSpPr>
            <a:spLocks noGrp="1"/>
          </p:cNvSpPr>
          <p:nvPr>
            <p:ph type="subTitle" idx="1"/>
          </p:nvPr>
        </p:nvSpPr>
        <p:spPr>
          <a:xfrm>
            <a:off x="1714500" y="3643312"/>
            <a:ext cx="8001000" cy="1643063"/>
          </a:xfrm>
        </p:spPr>
        <p:txBody>
          <a:bodyPr/>
          <a:lstStyle>
            <a:lvl1pPr marL="0" indent="0" algn="ctr">
              <a:buNone/>
              <a:defRPr>
                <a:solidFill>
                  <a:schemeClr val="tx1">
                    <a:tint val="75000"/>
                  </a:schemeClr>
                </a:solidFill>
              </a:defRPr>
            </a:lvl1pPr>
            <a:lvl2pPr marL="428625" indent="0" algn="ctr">
              <a:buNone/>
              <a:defRPr>
                <a:solidFill>
                  <a:schemeClr val="tx1">
                    <a:tint val="75000"/>
                  </a:schemeClr>
                </a:solidFill>
              </a:defRPr>
            </a:lvl2pPr>
            <a:lvl3pPr marL="857250" indent="0" algn="ctr">
              <a:buNone/>
              <a:defRPr>
                <a:solidFill>
                  <a:schemeClr val="tx1">
                    <a:tint val="75000"/>
                  </a:schemeClr>
                </a:solidFill>
              </a:defRPr>
            </a:lvl3pPr>
            <a:lvl4pPr marL="1285875" indent="0" algn="ctr">
              <a:buNone/>
              <a:defRPr>
                <a:solidFill>
                  <a:schemeClr val="tx1">
                    <a:tint val="75000"/>
                  </a:schemeClr>
                </a:solidFill>
              </a:defRPr>
            </a:lvl4pPr>
            <a:lvl5pPr marL="1714500" indent="0" algn="ctr">
              <a:buNone/>
              <a:defRPr>
                <a:solidFill>
                  <a:schemeClr val="tx1">
                    <a:tint val="75000"/>
                  </a:schemeClr>
                </a:solidFill>
              </a:defRPr>
            </a:lvl5pPr>
            <a:lvl6pPr marL="2143125" indent="0" algn="ctr">
              <a:buNone/>
              <a:defRPr>
                <a:solidFill>
                  <a:schemeClr val="tx1">
                    <a:tint val="75000"/>
                  </a:schemeClr>
                </a:solidFill>
              </a:defRPr>
            </a:lvl6pPr>
            <a:lvl7pPr marL="2571750" indent="0" algn="ctr">
              <a:buNone/>
              <a:defRPr>
                <a:solidFill>
                  <a:schemeClr val="tx1">
                    <a:tint val="75000"/>
                  </a:schemeClr>
                </a:solidFill>
              </a:defRPr>
            </a:lvl7pPr>
            <a:lvl8pPr marL="3000375" indent="0" algn="ctr">
              <a:buNone/>
              <a:defRPr>
                <a:solidFill>
                  <a:schemeClr val="tx1">
                    <a:tint val="75000"/>
                  </a:schemeClr>
                </a:solidFill>
              </a:defRPr>
            </a:lvl8pPr>
            <a:lvl9pPr marL="34290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7887883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8028733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02891" y="4131469"/>
            <a:ext cx="9715500" cy="1276945"/>
          </a:xfrm>
        </p:spPr>
        <p:txBody>
          <a:bodyPr anchor="t"/>
          <a:lstStyle>
            <a:lvl1pPr algn="l">
              <a:defRPr sz="3750" b="1" cap="all"/>
            </a:lvl1pPr>
          </a:lstStyle>
          <a:p>
            <a:r>
              <a:rPr lang="en-US"/>
              <a:t>Click to edit Master title style</a:t>
            </a:r>
          </a:p>
        </p:txBody>
      </p:sp>
      <p:sp>
        <p:nvSpPr>
          <p:cNvPr id="3" name="Text Placeholder 2"/>
          <p:cNvSpPr>
            <a:spLocks noGrp="1"/>
          </p:cNvSpPr>
          <p:nvPr>
            <p:ph type="body" idx="1"/>
          </p:nvPr>
        </p:nvSpPr>
        <p:spPr>
          <a:xfrm>
            <a:off x="902891" y="2725044"/>
            <a:ext cx="9715500" cy="1406425"/>
          </a:xfrm>
        </p:spPr>
        <p:txBody>
          <a:bodyPr anchor="b"/>
          <a:lstStyle>
            <a:lvl1pPr marL="0" indent="0">
              <a:buNone/>
              <a:defRPr sz="1875">
                <a:solidFill>
                  <a:schemeClr val="tx1">
                    <a:tint val="75000"/>
                  </a:schemeClr>
                </a:solidFill>
              </a:defRPr>
            </a:lvl1pPr>
            <a:lvl2pPr marL="428625" indent="0">
              <a:buNone/>
              <a:defRPr sz="1688">
                <a:solidFill>
                  <a:schemeClr val="tx1">
                    <a:tint val="75000"/>
                  </a:schemeClr>
                </a:solidFill>
              </a:defRPr>
            </a:lvl2pPr>
            <a:lvl3pPr marL="857250" indent="0">
              <a:buNone/>
              <a:defRPr sz="1500">
                <a:solidFill>
                  <a:schemeClr val="tx1">
                    <a:tint val="75000"/>
                  </a:schemeClr>
                </a:solidFill>
              </a:defRPr>
            </a:lvl3pPr>
            <a:lvl4pPr marL="1285875" indent="0">
              <a:buNone/>
              <a:defRPr sz="1313">
                <a:solidFill>
                  <a:schemeClr val="tx1">
                    <a:tint val="75000"/>
                  </a:schemeClr>
                </a:solidFill>
              </a:defRPr>
            </a:lvl4pPr>
            <a:lvl5pPr marL="1714500" indent="0">
              <a:buNone/>
              <a:defRPr sz="1313">
                <a:solidFill>
                  <a:schemeClr val="tx1">
                    <a:tint val="75000"/>
                  </a:schemeClr>
                </a:solidFill>
              </a:defRPr>
            </a:lvl5pPr>
            <a:lvl6pPr marL="2143125" indent="0">
              <a:buNone/>
              <a:defRPr sz="1313">
                <a:solidFill>
                  <a:schemeClr val="tx1">
                    <a:tint val="75000"/>
                  </a:schemeClr>
                </a:solidFill>
              </a:defRPr>
            </a:lvl6pPr>
            <a:lvl7pPr marL="2571750" indent="0">
              <a:buNone/>
              <a:defRPr sz="1313">
                <a:solidFill>
                  <a:schemeClr val="tx1">
                    <a:tint val="75000"/>
                  </a:schemeClr>
                </a:solidFill>
              </a:defRPr>
            </a:lvl7pPr>
            <a:lvl8pPr marL="3000375" indent="0">
              <a:buNone/>
              <a:defRPr sz="1313">
                <a:solidFill>
                  <a:schemeClr val="tx1">
                    <a:tint val="75000"/>
                  </a:schemeClr>
                </a:solidFill>
              </a:defRPr>
            </a:lvl8pPr>
            <a:lvl9pPr marL="3429000" indent="0">
              <a:buNone/>
              <a:defRPr sz="131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6099688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71500" y="1500188"/>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810250" y="1500188"/>
            <a:ext cx="5048250" cy="4243090"/>
          </a:xfrm>
        </p:spPr>
        <p:txBody>
          <a:bodyPr/>
          <a:lstStyle>
            <a:lvl1pPr>
              <a:defRPr sz="2625"/>
            </a:lvl1pPr>
            <a:lvl2pPr>
              <a:defRPr sz="2250"/>
            </a:lvl2pPr>
            <a:lvl3pPr>
              <a:defRPr sz="1875"/>
            </a:lvl3pPr>
            <a:lvl4pPr>
              <a:defRPr sz="1688"/>
            </a:lvl4pPr>
            <a:lvl5pPr>
              <a:defRPr sz="1688"/>
            </a:lvl5pPr>
            <a:lvl6pPr>
              <a:defRPr sz="1688"/>
            </a:lvl6pPr>
            <a:lvl7pPr>
              <a:defRPr sz="1688"/>
            </a:lvl7pPr>
            <a:lvl8pPr>
              <a:defRPr sz="1688"/>
            </a:lvl8pPr>
            <a:lvl9pPr>
              <a:defRPr sz="168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57416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71500" y="1439168"/>
            <a:ext cx="5050235"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4" name="Content Placeholder 3"/>
          <p:cNvSpPr>
            <a:spLocks noGrp="1"/>
          </p:cNvSpPr>
          <p:nvPr>
            <p:ph sz="half" idx="2"/>
          </p:nvPr>
        </p:nvSpPr>
        <p:spPr>
          <a:xfrm>
            <a:off x="571500" y="2038945"/>
            <a:ext cx="5050235"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806282" y="1439168"/>
            <a:ext cx="5052219" cy="599777"/>
          </a:xfrm>
        </p:spPr>
        <p:txBody>
          <a:bodyPr anchor="b"/>
          <a:lstStyle>
            <a:lvl1pPr marL="0" indent="0">
              <a:buNone/>
              <a:defRPr sz="2250" b="1"/>
            </a:lvl1pPr>
            <a:lvl2pPr marL="428625" indent="0">
              <a:buNone/>
              <a:defRPr sz="1875" b="1"/>
            </a:lvl2pPr>
            <a:lvl3pPr marL="857250" indent="0">
              <a:buNone/>
              <a:defRPr sz="1688" b="1"/>
            </a:lvl3pPr>
            <a:lvl4pPr marL="1285875" indent="0">
              <a:buNone/>
              <a:defRPr sz="1500" b="1"/>
            </a:lvl4pPr>
            <a:lvl5pPr marL="1714500" indent="0">
              <a:buNone/>
              <a:defRPr sz="1500" b="1"/>
            </a:lvl5pPr>
            <a:lvl6pPr marL="2143125" indent="0">
              <a:buNone/>
              <a:defRPr sz="1500" b="1"/>
            </a:lvl6pPr>
            <a:lvl7pPr marL="2571750" indent="0">
              <a:buNone/>
              <a:defRPr sz="1500" b="1"/>
            </a:lvl7pPr>
            <a:lvl8pPr marL="3000375" indent="0">
              <a:buNone/>
              <a:defRPr sz="1500" b="1"/>
            </a:lvl8pPr>
            <a:lvl9pPr marL="3429000" indent="0">
              <a:buNone/>
              <a:defRPr sz="1500" b="1"/>
            </a:lvl9pPr>
          </a:lstStyle>
          <a:p>
            <a:pPr lvl="0"/>
            <a:r>
              <a:rPr lang="en-US"/>
              <a:t>Click to edit Master text styles</a:t>
            </a:r>
          </a:p>
        </p:txBody>
      </p:sp>
      <p:sp>
        <p:nvSpPr>
          <p:cNvPr id="6" name="Content Placeholder 5"/>
          <p:cNvSpPr>
            <a:spLocks noGrp="1"/>
          </p:cNvSpPr>
          <p:nvPr>
            <p:ph sz="quarter" idx="4"/>
          </p:nvPr>
        </p:nvSpPr>
        <p:spPr>
          <a:xfrm>
            <a:off x="5806282" y="2038945"/>
            <a:ext cx="5052219" cy="3704333"/>
          </a:xfrm>
        </p:spPr>
        <p:txBody>
          <a:bodyPr/>
          <a:lstStyle>
            <a:lvl1pPr>
              <a:defRPr sz="2250"/>
            </a:lvl1pPr>
            <a:lvl2pPr>
              <a:defRPr sz="1875"/>
            </a:lvl2pPr>
            <a:lvl3pPr>
              <a:defRPr sz="1688"/>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90142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8844719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Sisältödia (3 hahmo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80" y="512764"/>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7" y="1738697"/>
            <a:ext cx="7462540" cy="3385096"/>
          </a:xfrm>
        </p:spPr>
        <p:txBody>
          <a:bodyPr lIns="0" tIns="0" rIns="0" bIns="0">
            <a:noAutofit/>
          </a:bodyPr>
          <a:lstStyle>
            <a:lvl1pPr marL="0" indent="0" algn="l">
              <a:lnSpc>
                <a:spcPts val="2601"/>
              </a:lnSpc>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81" y="5738650"/>
            <a:ext cx="1101605" cy="809081"/>
          </a:xfrm>
          <a:prstGeom prst="rect">
            <a:avLst/>
          </a:prstGeom>
        </p:spPr>
      </p:pic>
    </p:spTree>
    <p:extLst>
      <p:ext uri="{BB962C8B-B14F-4D97-AF65-F5344CB8AC3E}">
        <p14:creationId xmlns:p14="http://schemas.microsoft.com/office/powerpoint/2010/main" val="315934855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879110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71501" y="255984"/>
            <a:ext cx="3760391" cy="1089422"/>
          </a:xfrm>
        </p:spPr>
        <p:txBody>
          <a:bodyPr anchor="b"/>
          <a:lstStyle>
            <a:lvl1pPr algn="l">
              <a:defRPr sz="1875" b="1"/>
            </a:lvl1pPr>
          </a:lstStyle>
          <a:p>
            <a:r>
              <a:rPr lang="en-US"/>
              <a:t>Click to edit Master title style</a:t>
            </a:r>
          </a:p>
        </p:txBody>
      </p:sp>
      <p:sp>
        <p:nvSpPr>
          <p:cNvPr id="3" name="Content Placeholder 2"/>
          <p:cNvSpPr>
            <a:spLocks noGrp="1"/>
          </p:cNvSpPr>
          <p:nvPr>
            <p:ph idx="1"/>
          </p:nvPr>
        </p:nvSpPr>
        <p:spPr>
          <a:xfrm>
            <a:off x="4468812" y="255985"/>
            <a:ext cx="6389688" cy="5487293"/>
          </a:xfrm>
        </p:spPr>
        <p:txBody>
          <a:bodyPr/>
          <a:lstStyle>
            <a:lvl1pPr>
              <a:defRPr sz="3000"/>
            </a:lvl1pPr>
            <a:lvl2pPr>
              <a:defRPr sz="2625"/>
            </a:lvl2pPr>
            <a:lvl3pPr>
              <a:defRPr sz="2250"/>
            </a:lvl3pPr>
            <a:lvl4pPr>
              <a:defRPr sz="1875"/>
            </a:lvl4pPr>
            <a:lvl5pPr>
              <a:defRPr sz="1875"/>
            </a:lvl5pPr>
            <a:lvl6pPr>
              <a:defRPr sz="1875"/>
            </a:lvl6pPr>
            <a:lvl7pPr>
              <a:defRPr sz="1875"/>
            </a:lvl7pPr>
            <a:lvl8pPr>
              <a:defRPr sz="1875"/>
            </a:lvl8pPr>
            <a:lvl9pPr>
              <a:defRPr sz="187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71501" y="1345406"/>
            <a:ext cx="3760391" cy="4397872"/>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970821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40360" y="4500562"/>
            <a:ext cx="6858000" cy="531317"/>
          </a:xfrm>
        </p:spPr>
        <p:txBody>
          <a:bodyPr anchor="b"/>
          <a:lstStyle>
            <a:lvl1pPr algn="l">
              <a:defRPr sz="1875" b="1"/>
            </a:lvl1pPr>
          </a:lstStyle>
          <a:p>
            <a:r>
              <a:rPr lang="en-US"/>
              <a:t>Click to edit Master title style</a:t>
            </a:r>
          </a:p>
        </p:txBody>
      </p:sp>
      <p:sp>
        <p:nvSpPr>
          <p:cNvPr id="3" name="Picture Placeholder 2"/>
          <p:cNvSpPr>
            <a:spLocks noGrp="1"/>
          </p:cNvSpPr>
          <p:nvPr>
            <p:ph type="pic" idx="1"/>
          </p:nvPr>
        </p:nvSpPr>
        <p:spPr>
          <a:xfrm>
            <a:off x="2240360" y="574477"/>
            <a:ext cx="6858000" cy="3857625"/>
          </a:xfrm>
        </p:spPr>
        <p:txBody>
          <a:bodyPr/>
          <a:lstStyle>
            <a:lvl1pPr marL="0" indent="0">
              <a:buNone/>
              <a:defRPr sz="3000"/>
            </a:lvl1pPr>
            <a:lvl2pPr marL="428625" indent="0">
              <a:buNone/>
              <a:defRPr sz="2625"/>
            </a:lvl2pPr>
            <a:lvl3pPr marL="857250" indent="0">
              <a:buNone/>
              <a:defRPr sz="2250"/>
            </a:lvl3pPr>
            <a:lvl4pPr marL="1285875" indent="0">
              <a:buNone/>
              <a:defRPr sz="1875"/>
            </a:lvl4pPr>
            <a:lvl5pPr marL="1714500" indent="0">
              <a:buNone/>
              <a:defRPr sz="1875"/>
            </a:lvl5pPr>
            <a:lvl6pPr marL="2143125" indent="0">
              <a:buNone/>
              <a:defRPr sz="1875"/>
            </a:lvl6pPr>
            <a:lvl7pPr marL="2571750" indent="0">
              <a:buNone/>
              <a:defRPr sz="1875"/>
            </a:lvl7pPr>
            <a:lvl8pPr marL="3000375" indent="0">
              <a:buNone/>
              <a:defRPr sz="1875"/>
            </a:lvl8pPr>
            <a:lvl9pPr marL="3429000" indent="0">
              <a:buNone/>
              <a:defRPr sz="1875"/>
            </a:lvl9pPr>
          </a:lstStyle>
          <a:p>
            <a:endParaRPr lang="en-US"/>
          </a:p>
        </p:txBody>
      </p:sp>
      <p:sp>
        <p:nvSpPr>
          <p:cNvPr id="4" name="Text Placeholder 3"/>
          <p:cNvSpPr>
            <a:spLocks noGrp="1"/>
          </p:cNvSpPr>
          <p:nvPr>
            <p:ph type="body" sz="half" idx="2"/>
          </p:nvPr>
        </p:nvSpPr>
        <p:spPr>
          <a:xfrm>
            <a:off x="2240360" y="5031879"/>
            <a:ext cx="6858000" cy="754558"/>
          </a:xfrm>
        </p:spPr>
        <p:txBody>
          <a:bodyPr/>
          <a:lstStyle>
            <a:lvl1pPr marL="0" indent="0">
              <a:buNone/>
              <a:defRPr sz="1313"/>
            </a:lvl1pPr>
            <a:lvl2pPr marL="428625" indent="0">
              <a:buNone/>
              <a:defRPr sz="1125"/>
            </a:lvl2pPr>
            <a:lvl3pPr marL="857250" indent="0">
              <a:buNone/>
              <a:defRPr sz="938"/>
            </a:lvl3pPr>
            <a:lvl4pPr marL="1285875" indent="0">
              <a:buNone/>
              <a:defRPr sz="844"/>
            </a:lvl4pPr>
            <a:lvl5pPr marL="1714500" indent="0">
              <a:buNone/>
              <a:defRPr sz="844"/>
            </a:lvl5pPr>
            <a:lvl6pPr marL="2143125" indent="0">
              <a:buNone/>
              <a:defRPr sz="844"/>
            </a:lvl6pPr>
            <a:lvl7pPr marL="2571750" indent="0">
              <a:buNone/>
              <a:defRPr sz="844"/>
            </a:lvl7pPr>
            <a:lvl8pPr marL="3000375" indent="0">
              <a:buNone/>
              <a:defRPr sz="844"/>
            </a:lvl8pPr>
            <a:lvl9pPr marL="3429000" indent="0">
              <a:buNone/>
              <a:defRPr sz="844"/>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469552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9395947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286750" y="257473"/>
            <a:ext cx="2571750" cy="548580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71500" y="257473"/>
            <a:ext cx="7524750" cy="54858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14846687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7731E27-A79A-D9A6-2E5A-F979A8147242}"/>
              </a:ext>
            </a:extLst>
          </p:cNvPr>
          <p:cNvSpPr>
            <a:spLocks noGrp="1"/>
          </p:cNvSpPr>
          <p:nvPr>
            <p:ph type="ctrTitle"/>
          </p:nvPr>
        </p:nvSpPr>
        <p:spPr>
          <a:xfrm>
            <a:off x="1524000" y="1122363"/>
            <a:ext cx="9144000" cy="2387600"/>
          </a:xfrm>
        </p:spPr>
        <p:txBody>
          <a:bodyPr anchor="b"/>
          <a:lstStyle>
            <a:lvl1pPr algn="ctr">
              <a:defRPr sz="6000"/>
            </a:lvl1pPr>
          </a:lstStyle>
          <a:p>
            <a:r>
              <a:rPr lang="fi-FI"/>
              <a:t>Muokkaa ots. perustyyl. napsautt.</a:t>
            </a:r>
          </a:p>
        </p:txBody>
      </p:sp>
      <p:sp>
        <p:nvSpPr>
          <p:cNvPr id="3" name="Alaotsikko 2">
            <a:extLst>
              <a:ext uri="{FF2B5EF4-FFF2-40B4-BE49-F238E27FC236}">
                <a16:creationId xmlns:a16="http://schemas.microsoft.com/office/drawing/2014/main" id="{5532ECB2-C1A0-1FF3-5C34-772BBEEC0DF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p>
        </p:txBody>
      </p:sp>
      <p:sp>
        <p:nvSpPr>
          <p:cNvPr id="4" name="Päivämäärän paikkamerkki 3">
            <a:extLst>
              <a:ext uri="{FF2B5EF4-FFF2-40B4-BE49-F238E27FC236}">
                <a16:creationId xmlns:a16="http://schemas.microsoft.com/office/drawing/2014/main" id="{28C42E67-BE17-E521-1BFE-C728745FC3E7}"/>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5" name="Alatunnisteen paikkamerkki 4">
            <a:extLst>
              <a:ext uri="{FF2B5EF4-FFF2-40B4-BE49-F238E27FC236}">
                <a16:creationId xmlns:a16="http://schemas.microsoft.com/office/drawing/2014/main" id="{FBB51E23-6A11-54FB-2618-B7C8BAA1E6E0}"/>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E2BF8BA8-DDDA-5F51-B0A4-F98B3616980F}"/>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219074860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C3D0D6F-60ED-89F8-C535-CE289554888B}"/>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0E14A02F-183C-FB17-CDF0-6ED86F78A317}"/>
              </a:ext>
            </a:extLst>
          </p:cNvPr>
          <p:cNvSpPr>
            <a:spLocks noGrp="1"/>
          </p:cNvSpPr>
          <p:nvPr>
            <p:ph idx="1"/>
          </p:nvPr>
        </p:nvSpPr>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0687A17F-9421-52D9-E994-57EFA47954E4}"/>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5" name="Alatunnisteen paikkamerkki 4">
            <a:extLst>
              <a:ext uri="{FF2B5EF4-FFF2-40B4-BE49-F238E27FC236}">
                <a16:creationId xmlns:a16="http://schemas.microsoft.com/office/drawing/2014/main" id="{94B0BAC2-ADF7-11F0-D982-1BE7812A2234}"/>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27A8C282-DE3C-B7DC-470F-9C154444928F}"/>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27646707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E2373AF-BABE-E3DD-4A39-90009074BB7D}"/>
              </a:ext>
            </a:extLst>
          </p:cNvPr>
          <p:cNvSpPr>
            <a:spLocks noGrp="1"/>
          </p:cNvSpPr>
          <p:nvPr>
            <p:ph type="title"/>
          </p:nvPr>
        </p:nvSpPr>
        <p:spPr>
          <a:xfrm>
            <a:off x="831850" y="1709738"/>
            <a:ext cx="10515600" cy="2852737"/>
          </a:xfrm>
        </p:spPr>
        <p:txBody>
          <a:bodyPr anchor="b"/>
          <a:lstStyle>
            <a:lvl1pPr>
              <a:defRPr sz="6000"/>
            </a:lvl1pPr>
          </a:lstStyle>
          <a:p>
            <a:r>
              <a:rPr lang="fi-FI"/>
              <a:t>Muokkaa ots. perustyyl. napsautt.</a:t>
            </a:r>
          </a:p>
        </p:txBody>
      </p:sp>
      <p:sp>
        <p:nvSpPr>
          <p:cNvPr id="3" name="Tekstin paikkamerkki 2">
            <a:extLst>
              <a:ext uri="{FF2B5EF4-FFF2-40B4-BE49-F238E27FC236}">
                <a16:creationId xmlns:a16="http://schemas.microsoft.com/office/drawing/2014/main" id="{5FB48097-1EBA-4E96-AC7A-81CA14C0364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i-FI"/>
              <a:t>Muokkaa tekstin perustyylejä napsauttamalla</a:t>
            </a:r>
          </a:p>
        </p:txBody>
      </p:sp>
      <p:sp>
        <p:nvSpPr>
          <p:cNvPr id="4" name="Päivämäärän paikkamerkki 3">
            <a:extLst>
              <a:ext uri="{FF2B5EF4-FFF2-40B4-BE49-F238E27FC236}">
                <a16:creationId xmlns:a16="http://schemas.microsoft.com/office/drawing/2014/main" id="{8D0ADC38-E083-E6DA-5A01-3900B9990213}"/>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5" name="Alatunnisteen paikkamerkki 4">
            <a:extLst>
              <a:ext uri="{FF2B5EF4-FFF2-40B4-BE49-F238E27FC236}">
                <a16:creationId xmlns:a16="http://schemas.microsoft.com/office/drawing/2014/main" id="{A9C1F5B3-ED08-19F6-C7B0-B56BAED7AE8B}"/>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A99B6572-FE0D-0382-4626-45D948BF5717}"/>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345281994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A44CD56-3761-0302-802B-B1848C807A88}"/>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DEB4A40D-9B32-CE4B-20FD-BE306F4CF29B}"/>
              </a:ext>
            </a:extLst>
          </p:cNvPr>
          <p:cNvSpPr>
            <a:spLocks noGrp="1"/>
          </p:cNvSpPr>
          <p:nvPr>
            <p:ph sz="half" idx="1"/>
          </p:nvPr>
        </p:nvSpPr>
        <p:spPr>
          <a:xfrm>
            <a:off x="838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Sisällön paikkamerkki 3">
            <a:extLst>
              <a:ext uri="{FF2B5EF4-FFF2-40B4-BE49-F238E27FC236}">
                <a16:creationId xmlns:a16="http://schemas.microsoft.com/office/drawing/2014/main" id="{E668CC62-D0F2-97EF-DFD9-41F9DD6A1B3D}"/>
              </a:ext>
            </a:extLst>
          </p:cNvPr>
          <p:cNvSpPr>
            <a:spLocks noGrp="1"/>
          </p:cNvSpPr>
          <p:nvPr>
            <p:ph sz="half" idx="2"/>
          </p:nvPr>
        </p:nvSpPr>
        <p:spPr>
          <a:xfrm>
            <a:off x="6172200" y="1825625"/>
            <a:ext cx="5181600" cy="435133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Päivämäärän paikkamerkki 4">
            <a:extLst>
              <a:ext uri="{FF2B5EF4-FFF2-40B4-BE49-F238E27FC236}">
                <a16:creationId xmlns:a16="http://schemas.microsoft.com/office/drawing/2014/main" id="{2113D993-C63A-6005-86F7-4B7CFA977D91}"/>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6" name="Alatunnisteen paikkamerkki 5">
            <a:extLst>
              <a:ext uri="{FF2B5EF4-FFF2-40B4-BE49-F238E27FC236}">
                <a16:creationId xmlns:a16="http://schemas.microsoft.com/office/drawing/2014/main" id="{0BD74127-10CB-84F4-52D1-046D81C9002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A17BF734-2F43-A1F7-892B-BB1CBCB863E6}"/>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149573525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07AC75D-D4AD-6746-C95E-4333564349CE}"/>
              </a:ext>
            </a:extLst>
          </p:cNvPr>
          <p:cNvSpPr>
            <a:spLocks noGrp="1"/>
          </p:cNvSpPr>
          <p:nvPr>
            <p:ph type="title"/>
          </p:nvPr>
        </p:nvSpPr>
        <p:spPr>
          <a:xfrm>
            <a:off x="839788" y="365125"/>
            <a:ext cx="10515600" cy="1325563"/>
          </a:xfrm>
        </p:spPr>
        <p:txBody>
          <a:bodyPr/>
          <a:lstStyle/>
          <a:p>
            <a:r>
              <a:rPr lang="fi-FI"/>
              <a:t>Muokkaa ots. perustyyl. napsautt.</a:t>
            </a:r>
          </a:p>
        </p:txBody>
      </p:sp>
      <p:sp>
        <p:nvSpPr>
          <p:cNvPr id="3" name="Tekstin paikkamerkki 2">
            <a:extLst>
              <a:ext uri="{FF2B5EF4-FFF2-40B4-BE49-F238E27FC236}">
                <a16:creationId xmlns:a16="http://schemas.microsoft.com/office/drawing/2014/main" id="{C4DB1ACC-9AC8-0440-7EA0-25A4052B249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4" name="Sisällön paikkamerkki 3">
            <a:extLst>
              <a:ext uri="{FF2B5EF4-FFF2-40B4-BE49-F238E27FC236}">
                <a16:creationId xmlns:a16="http://schemas.microsoft.com/office/drawing/2014/main" id="{060775E3-9E77-BB44-E14D-668FC4E53633}"/>
              </a:ext>
            </a:extLst>
          </p:cNvPr>
          <p:cNvSpPr>
            <a:spLocks noGrp="1"/>
          </p:cNvSpPr>
          <p:nvPr>
            <p:ph sz="half" idx="2"/>
          </p:nvPr>
        </p:nvSpPr>
        <p:spPr>
          <a:xfrm>
            <a:off x="839788" y="2505075"/>
            <a:ext cx="5157787"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5" name="Tekstin paikkamerkki 4">
            <a:extLst>
              <a:ext uri="{FF2B5EF4-FFF2-40B4-BE49-F238E27FC236}">
                <a16:creationId xmlns:a16="http://schemas.microsoft.com/office/drawing/2014/main" id="{B974A93C-E4C4-EB39-078C-7248A80CA55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 napsauttamalla</a:t>
            </a:r>
          </a:p>
        </p:txBody>
      </p:sp>
      <p:sp>
        <p:nvSpPr>
          <p:cNvPr id="6" name="Sisällön paikkamerkki 5">
            <a:extLst>
              <a:ext uri="{FF2B5EF4-FFF2-40B4-BE49-F238E27FC236}">
                <a16:creationId xmlns:a16="http://schemas.microsoft.com/office/drawing/2014/main" id="{F0824B97-0369-3F9A-DD75-4F64662E53CB}"/>
              </a:ext>
            </a:extLst>
          </p:cNvPr>
          <p:cNvSpPr>
            <a:spLocks noGrp="1"/>
          </p:cNvSpPr>
          <p:nvPr>
            <p:ph sz="quarter" idx="4"/>
          </p:nvPr>
        </p:nvSpPr>
        <p:spPr>
          <a:xfrm>
            <a:off x="6172200" y="2505075"/>
            <a:ext cx="5183188" cy="3684588"/>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7" name="Päivämäärän paikkamerkki 6">
            <a:extLst>
              <a:ext uri="{FF2B5EF4-FFF2-40B4-BE49-F238E27FC236}">
                <a16:creationId xmlns:a16="http://schemas.microsoft.com/office/drawing/2014/main" id="{19523BEC-4DDE-3501-B2BF-C5C9DFA0050B}"/>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8" name="Alatunnisteen paikkamerkki 7">
            <a:extLst>
              <a:ext uri="{FF2B5EF4-FFF2-40B4-BE49-F238E27FC236}">
                <a16:creationId xmlns:a16="http://schemas.microsoft.com/office/drawing/2014/main" id="{061A83BA-2D49-EF0B-1C7C-AFA7777F7F73}"/>
              </a:ext>
            </a:extLst>
          </p:cNvPr>
          <p:cNvSpPr>
            <a:spLocks noGrp="1"/>
          </p:cNvSpPr>
          <p:nvPr>
            <p:ph type="ftr" sz="quarter" idx="11"/>
          </p:nvPr>
        </p:nvSpPr>
        <p:spPr/>
        <p:txBody>
          <a:bodyPr/>
          <a:lstStyle/>
          <a:p>
            <a:endParaRPr lang="fi-FI"/>
          </a:p>
        </p:txBody>
      </p:sp>
      <p:sp>
        <p:nvSpPr>
          <p:cNvPr id="9" name="Dian numeron paikkamerkki 8">
            <a:extLst>
              <a:ext uri="{FF2B5EF4-FFF2-40B4-BE49-F238E27FC236}">
                <a16:creationId xmlns:a16="http://schemas.microsoft.com/office/drawing/2014/main" id="{D5688111-C520-3C65-3A58-8D5FB448CA83}"/>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1950907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Sisältödia (1 hahm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80" y="512764"/>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6" y="1738698"/>
            <a:ext cx="9086389" cy="3731937"/>
          </a:xfrm>
        </p:spPr>
        <p:txBody>
          <a:bodyPr lIns="0" tIns="0" rIns="0" bIns="0">
            <a:noAutofit/>
          </a:bodyPr>
          <a:lstStyle>
            <a:lvl1pPr marL="0" indent="0" algn="l">
              <a:lnSpc>
                <a:spcPts val="2601"/>
              </a:lnSpc>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81" y="5738650"/>
            <a:ext cx="1101605" cy="809081"/>
          </a:xfrm>
          <a:prstGeom prst="rect">
            <a:avLst/>
          </a:prstGeom>
        </p:spPr>
      </p:pic>
    </p:spTree>
    <p:extLst>
      <p:ext uri="{BB962C8B-B14F-4D97-AF65-F5344CB8AC3E}">
        <p14:creationId xmlns:p14="http://schemas.microsoft.com/office/powerpoint/2010/main" val="315719252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C692E90-910A-ED70-AA02-6DFE5E703A3B}"/>
              </a:ext>
            </a:extLst>
          </p:cNvPr>
          <p:cNvSpPr>
            <a:spLocks noGrp="1"/>
          </p:cNvSpPr>
          <p:nvPr>
            <p:ph type="title"/>
          </p:nvPr>
        </p:nvSpPr>
        <p:spPr/>
        <p:txBody>
          <a:bodyPr/>
          <a:lstStyle/>
          <a:p>
            <a:r>
              <a:rPr lang="fi-FI"/>
              <a:t>Muokkaa ots. perustyyl. napsautt.</a:t>
            </a:r>
          </a:p>
        </p:txBody>
      </p:sp>
      <p:sp>
        <p:nvSpPr>
          <p:cNvPr id="3" name="Päivämäärän paikkamerkki 2">
            <a:extLst>
              <a:ext uri="{FF2B5EF4-FFF2-40B4-BE49-F238E27FC236}">
                <a16:creationId xmlns:a16="http://schemas.microsoft.com/office/drawing/2014/main" id="{9DC0A0E7-B0F7-6495-ACB6-3E7806BB5775}"/>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4" name="Alatunnisteen paikkamerkki 3">
            <a:extLst>
              <a:ext uri="{FF2B5EF4-FFF2-40B4-BE49-F238E27FC236}">
                <a16:creationId xmlns:a16="http://schemas.microsoft.com/office/drawing/2014/main" id="{A5C1ADD4-0AA6-9E0C-55CF-E87398B0B78C}"/>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125EAE2F-1323-CE31-22B0-637F309E8C0E}"/>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38861294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F129ADDB-9914-2E00-0C0A-30B0AC93464D}"/>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3" name="Alatunnisteen paikkamerkki 2">
            <a:extLst>
              <a:ext uri="{FF2B5EF4-FFF2-40B4-BE49-F238E27FC236}">
                <a16:creationId xmlns:a16="http://schemas.microsoft.com/office/drawing/2014/main" id="{2920EEA4-9CDA-DEE4-C3FA-49EAA8E1762D}"/>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F24169BC-3B41-E312-A5A6-B9748CE9ADBA}"/>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215221709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4F9E8BC-E919-6E4B-6D8B-DD2903E5999D}"/>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Sisällön paikkamerkki 2">
            <a:extLst>
              <a:ext uri="{FF2B5EF4-FFF2-40B4-BE49-F238E27FC236}">
                <a16:creationId xmlns:a16="http://schemas.microsoft.com/office/drawing/2014/main" id="{D8BDD8FC-B5B0-43D3-6306-97846AAC09D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Tekstin paikkamerkki 3">
            <a:extLst>
              <a:ext uri="{FF2B5EF4-FFF2-40B4-BE49-F238E27FC236}">
                <a16:creationId xmlns:a16="http://schemas.microsoft.com/office/drawing/2014/main" id="{61DD4E0C-802B-3FEA-3985-FDD4E828A40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9096C697-9417-E590-02CE-90C169595E8B}"/>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6" name="Alatunnisteen paikkamerkki 5">
            <a:extLst>
              <a:ext uri="{FF2B5EF4-FFF2-40B4-BE49-F238E27FC236}">
                <a16:creationId xmlns:a16="http://schemas.microsoft.com/office/drawing/2014/main" id="{E4239C77-B13F-90F0-E362-1EEDE226DCDD}"/>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5B5E3C99-0528-9DDA-E780-FBA3443E2A4A}"/>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55465124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Kuvatekstillinen kuv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5E72D810-9093-22AB-3274-6F35F3049F7B}"/>
              </a:ext>
            </a:extLst>
          </p:cNvPr>
          <p:cNvSpPr>
            <a:spLocks noGrp="1"/>
          </p:cNvSpPr>
          <p:nvPr>
            <p:ph type="title"/>
          </p:nvPr>
        </p:nvSpPr>
        <p:spPr>
          <a:xfrm>
            <a:off x="839788" y="457200"/>
            <a:ext cx="3932237" cy="1600200"/>
          </a:xfrm>
        </p:spPr>
        <p:txBody>
          <a:bodyPr anchor="b"/>
          <a:lstStyle>
            <a:lvl1pPr>
              <a:defRPr sz="3200"/>
            </a:lvl1pPr>
          </a:lstStyle>
          <a:p>
            <a:r>
              <a:rPr lang="fi-FI"/>
              <a:t>Muokkaa ots. perustyyl. napsautt.</a:t>
            </a:r>
          </a:p>
        </p:txBody>
      </p:sp>
      <p:sp>
        <p:nvSpPr>
          <p:cNvPr id="3" name="Kuvan paikkamerkki 2">
            <a:extLst>
              <a:ext uri="{FF2B5EF4-FFF2-40B4-BE49-F238E27FC236}">
                <a16:creationId xmlns:a16="http://schemas.microsoft.com/office/drawing/2014/main" id="{133E177F-756D-A5DB-DBF8-EB1BDC91D5A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i-FI"/>
          </a:p>
        </p:txBody>
      </p:sp>
      <p:sp>
        <p:nvSpPr>
          <p:cNvPr id="4" name="Tekstin paikkamerkki 3">
            <a:extLst>
              <a:ext uri="{FF2B5EF4-FFF2-40B4-BE49-F238E27FC236}">
                <a16:creationId xmlns:a16="http://schemas.microsoft.com/office/drawing/2014/main" id="{C0D1D162-D733-59E1-A734-A6E606DBDEB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a:t>Muokkaa tekstin perustyylejä napsauttamalla</a:t>
            </a:r>
          </a:p>
        </p:txBody>
      </p:sp>
      <p:sp>
        <p:nvSpPr>
          <p:cNvPr id="5" name="Päivämäärän paikkamerkki 4">
            <a:extLst>
              <a:ext uri="{FF2B5EF4-FFF2-40B4-BE49-F238E27FC236}">
                <a16:creationId xmlns:a16="http://schemas.microsoft.com/office/drawing/2014/main" id="{4317FDE9-946D-300D-C19B-8C2CD51D8F6F}"/>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6" name="Alatunnisteen paikkamerkki 5">
            <a:extLst>
              <a:ext uri="{FF2B5EF4-FFF2-40B4-BE49-F238E27FC236}">
                <a16:creationId xmlns:a16="http://schemas.microsoft.com/office/drawing/2014/main" id="{6B36DE39-097B-B183-F300-CBEAB3899D11}"/>
              </a:ext>
            </a:extLst>
          </p:cNvPr>
          <p:cNvSpPr>
            <a:spLocks noGrp="1"/>
          </p:cNvSpPr>
          <p:nvPr>
            <p:ph type="ftr" sz="quarter" idx="11"/>
          </p:nvPr>
        </p:nvSpPr>
        <p:spPr/>
        <p:txBody>
          <a:bodyPr/>
          <a:lstStyle/>
          <a:p>
            <a:endParaRPr lang="fi-FI"/>
          </a:p>
        </p:txBody>
      </p:sp>
      <p:sp>
        <p:nvSpPr>
          <p:cNvPr id="7" name="Dian numeron paikkamerkki 6">
            <a:extLst>
              <a:ext uri="{FF2B5EF4-FFF2-40B4-BE49-F238E27FC236}">
                <a16:creationId xmlns:a16="http://schemas.microsoft.com/office/drawing/2014/main" id="{FAD57189-0717-4E0D-6B15-F5C2E37B0B2E}"/>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6296523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821D160-EF18-B3E0-BE4D-5DEB70CAA234}"/>
              </a:ext>
            </a:extLst>
          </p:cNvPr>
          <p:cNvSpPr>
            <a:spLocks noGrp="1"/>
          </p:cNvSpPr>
          <p:nvPr>
            <p:ph type="title"/>
          </p:nvPr>
        </p:nvSpPr>
        <p:spPr/>
        <p:txBody>
          <a:bodyPr/>
          <a:lstStyle/>
          <a:p>
            <a:r>
              <a:rPr lang="fi-FI"/>
              <a:t>Muokkaa ots. perustyyl. napsautt.</a:t>
            </a:r>
          </a:p>
        </p:txBody>
      </p:sp>
      <p:sp>
        <p:nvSpPr>
          <p:cNvPr id="3" name="Pystysuoran tekstin paikkamerkki 2">
            <a:extLst>
              <a:ext uri="{FF2B5EF4-FFF2-40B4-BE49-F238E27FC236}">
                <a16:creationId xmlns:a16="http://schemas.microsoft.com/office/drawing/2014/main" id="{3FCBDFBE-80AD-E201-E3E9-4DBBC4E517BF}"/>
              </a:ext>
            </a:extLst>
          </p:cNvPr>
          <p:cNvSpPr>
            <a:spLocks noGrp="1"/>
          </p:cNvSpPr>
          <p:nvPr>
            <p:ph type="body" orient="vert" idx="1"/>
          </p:nvPr>
        </p:nvSpPr>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E3BBAAE-B71B-29F9-8EF6-62ADE16100F3}"/>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5" name="Alatunnisteen paikkamerkki 4">
            <a:extLst>
              <a:ext uri="{FF2B5EF4-FFF2-40B4-BE49-F238E27FC236}">
                <a16:creationId xmlns:a16="http://schemas.microsoft.com/office/drawing/2014/main" id="{03EECB64-DAD5-7674-2E77-7A110913E2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627C14DA-B829-EB91-9268-A335AAEBE6DF}"/>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32111081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Pystysuora otsikko 1">
            <a:extLst>
              <a:ext uri="{FF2B5EF4-FFF2-40B4-BE49-F238E27FC236}">
                <a16:creationId xmlns:a16="http://schemas.microsoft.com/office/drawing/2014/main" id="{155220F7-963B-089A-8F55-C35323DF9919}"/>
              </a:ext>
            </a:extLst>
          </p:cNvPr>
          <p:cNvSpPr>
            <a:spLocks noGrp="1"/>
          </p:cNvSpPr>
          <p:nvPr>
            <p:ph type="title" orient="vert"/>
          </p:nvPr>
        </p:nvSpPr>
        <p:spPr>
          <a:xfrm>
            <a:off x="8724900" y="365125"/>
            <a:ext cx="2628900" cy="5811838"/>
          </a:xfrm>
        </p:spPr>
        <p:txBody>
          <a:bodyPr vert="eaVert"/>
          <a:lstStyle/>
          <a:p>
            <a:r>
              <a:rPr lang="fi-FI"/>
              <a:t>Muokkaa ots. perustyyl. napsautt.</a:t>
            </a:r>
          </a:p>
        </p:txBody>
      </p:sp>
      <p:sp>
        <p:nvSpPr>
          <p:cNvPr id="3" name="Pystysuoran tekstin paikkamerkki 2">
            <a:extLst>
              <a:ext uri="{FF2B5EF4-FFF2-40B4-BE49-F238E27FC236}">
                <a16:creationId xmlns:a16="http://schemas.microsoft.com/office/drawing/2014/main" id="{2A53010E-8158-AEA9-B27E-44C71DDBE766}"/>
              </a:ext>
            </a:extLst>
          </p:cNvPr>
          <p:cNvSpPr>
            <a:spLocks noGrp="1"/>
          </p:cNvSpPr>
          <p:nvPr>
            <p:ph type="body" orient="vert" idx="1"/>
          </p:nvPr>
        </p:nvSpPr>
        <p:spPr>
          <a:xfrm>
            <a:off x="838200" y="365125"/>
            <a:ext cx="7734300" cy="5811838"/>
          </a:xfrm>
        </p:spPr>
        <p:txBody>
          <a:bodyPr vert="eaVert"/>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35031442-FD7E-50A1-CA43-728988B930CF}"/>
              </a:ext>
            </a:extLst>
          </p:cNvPr>
          <p:cNvSpPr>
            <a:spLocks noGrp="1"/>
          </p:cNvSpPr>
          <p:nvPr>
            <p:ph type="dt" sz="half" idx="10"/>
          </p:nvPr>
        </p:nvSpPr>
        <p:spPr/>
        <p:txBody>
          <a:bodyPr/>
          <a:lstStyle/>
          <a:p>
            <a:fld id="{0DEB618F-086C-48AD-9CC3-3AB7AFD7BDD1}" type="datetimeFigureOut">
              <a:rPr lang="fi-FI" smtClean="0"/>
              <a:t>26.6.2026</a:t>
            </a:fld>
            <a:endParaRPr lang="fi-FI"/>
          </a:p>
        </p:txBody>
      </p:sp>
      <p:sp>
        <p:nvSpPr>
          <p:cNvPr id="5" name="Alatunnisteen paikkamerkki 4">
            <a:extLst>
              <a:ext uri="{FF2B5EF4-FFF2-40B4-BE49-F238E27FC236}">
                <a16:creationId xmlns:a16="http://schemas.microsoft.com/office/drawing/2014/main" id="{273A44A5-9C7A-1DE6-B69F-CC740D9471A2}"/>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0E052EBD-AF87-2335-8753-C342115792EC}"/>
              </a:ext>
            </a:extLst>
          </p:cNvPr>
          <p:cNvSpPr>
            <a:spLocks noGrp="1"/>
          </p:cNvSpPr>
          <p:nvPr>
            <p:ph type="sldNum" sz="quarter" idx="12"/>
          </p:nvPr>
        </p:nvSpPr>
        <p:spPr/>
        <p:txBody>
          <a:bodyPr/>
          <a:lstStyle/>
          <a:p>
            <a:fld id="{683B338C-C104-4D94-8517-632A2AE00327}" type="slidenum">
              <a:rPr lang="fi-FI" smtClean="0"/>
              <a:t>‹#›</a:t>
            </a:fld>
            <a:endParaRPr lang="fi-FI"/>
          </a:p>
        </p:txBody>
      </p:sp>
    </p:spTree>
    <p:extLst>
      <p:ext uri="{BB962C8B-B14F-4D97-AF65-F5344CB8AC3E}">
        <p14:creationId xmlns:p14="http://schemas.microsoft.com/office/powerpoint/2010/main" val="10763059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isältödia, 2 palstaa (1 hahm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80" y="512764"/>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8" y="1738698"/>
            <a:ext cx="3825524" cy="3731937"/>
          </a:xfrm>
        </p:spPr>
        <p:txBody>
          <a:bodyPr lIns="0" tIns="0" rIns="0" bIns="0">
            <a:noAutofit/>
          </a:bodyPr>
          <a:lstStyle>
            <a:lvl1pPr marL="0" indent="0" algn="l">
              <a:lnSpc>
                <a:spcPts val="2601"/>
              </a:lnSpc>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81" y="5738650"/>
            <a:ext cx="1101605" cy="809081"/>
          </a:xfrm>
          <a:prstGeom prst="rect">
            <a:avLst/>
          </a:prstGeom>
        </p:spPr>
      </p:pic>
      <p:sp>
        <p:nvSpPr>
          <p:cNvPr id="15" name="Tekstin paikkamerkki 14">
            <a:extLst>
              <a:ext uri="{FF2B5EF4-FFF2-40B4-BE49-F238E27FC236}">
                <a16:creationId xmlns:a16="http://schemas.microsoft.com/office/drawing/2014/main" id="{67FB45E4-45C2-C621-AB41-471AFC727EE3}"/>
              </a:ext>
            </a:extLst>
          </p:cNvPr>
          <p:cNvSpPr>
            <a:spLocks noGrp="1"/>
          </p:cNvSpPr>
          <p:nvPr>
            <p:ph type="body" sz="quarter" idx="10"/>
          </p:nvPr>
        </p:nvSpPr>
        <p:spPr>
          <a:xfrm>
            <a:off x="4540965" y="1738698"/>
            <a:ext cx="4069637" cy="3731937"/>
          </a:xfrm>
        </p:spPr>
        <p:txBody>
          <a:bodyPr lIns="0" tIns="0" rIns="0" bIns="0">
            <a:noAutofit/>
          </a:bodyPr>
          <a:lstStyle>
            <a:lvl1pPr marL="0" indent="0">
              <a:lnSpc>
                <a:spcPts val="2601"/>
              </a:lnSpc>
              <a:buNone/>
              <a:defRPr sz="2400" baseline="0"/>
            </a:lvl1pPr>
            <a:lvl2pPr marL="457206" indent="0">
              <a:lnSpc>
                <a:spcPts val="2601"/>
              </a:lnSpc>
              <a:buNone/>
              <a:defRPr sz="2400" baseline="0"/>
            </a:lvl2pPr>
            <a:lvl3pPr marL="914411" indent="0">
              <a:lnSpc>
                <a:spcPts val="2601"/>
              </a:lnSpc>
              <a:buNone/>
              <a:defRPr sz="2400" baseline="0"/>
            </a:lvl3pPr>
            <a:lvl4pPr marL="1371617" indent="0">
              <a:lnSpc>
                <a:spcPts val="2601"/>
              </a:lnSpc>
              <a:buNone/>
              <a:defRPr sz="2400" baseline="0"/>
            </a:lvl4pPr>
            <a:lvl5pPr marL="1828823" indent="0">
              <a:lnSpc>
                <a:spcPts val="2601"/>
              </a:lnSpc>
              <a:buNone/>
              <a:defRPr sz="2400" baseline="0"/>
            </a:lvl5pPr>
          </a:lstStyle>
          <a:p>
            <a:pPr lvl="0"/>
            <a:r>
              <a:rPr lang="fi-FI" dirty="0"/>
              <a:t>Muokkaa tekstin perustyylejä napsauttamalla</a:t>
            </a:r>
          </a:p>
        </p:txBody>
      </p:sp>
    </p:spTree>
    <p:extLst>
      <p:ext uri="{BB962C8B-B14F-4D97-AF65-F5344CB8AC3E}">
        <p14:creationId xmlns:p14="http://schemas.microsoft.com/office/powerpoint/2010/main" val="8301795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isältödia, 1 palsta + 1 lista (1 hahm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80" y="512764"/>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7" y="1738698"/>
            <a:ext cx="4719340" cy="3731937"/>
          </a:xfrm>
        </p:spPr>
        <p:txBody>
          <a:bodyPr lIns="0" tIns="0" rIns="0" bIns="0">
            <a:noAutofit/>
          </a:bodyPr>
          <a:lstStyle>
            <a:lvl1pPr marL="0" indent="0" algn="l">
              <a:lnSpc>
                <a:spcPts val="2601"/>
              </a:lnSpc>
              <a:buNone/>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81" y="5738650"/>
            <a:ext cx="1101605" cy="809081"/>
          </a:xfrm>
          <a:prstGeom prst="rect">
            <a:avLst/>
          </a:prstGeom>
        </p:spPr>
      </p:pic>
      <p:sp>
        <p:nvSpPr>
          <p:cNvPr id="15" name="Tekstin paikkamerkki 14">
            <a:extLst>
              <a:ext uri="{FF2B5EF4-FFF2-40B4-BE49-F238E27FC236}">
                <a16:creationId xmlns:a16="http://schemas.microsoft.com/office/drawing/2014/main" id="{67FB45E4-45C2-C621-AB41-471AFC727EE3}"/>
              </a:ext>
            </a:extLst>
          </p:cNvPr>
          <p:cNvSpPr>
            <a:spLocks noGrp="1"/>
          </p:cNvSpPr>
          <p:nvPr>
            <p:ph type="body" sz="quarter" idx="10"/>
          </p:nvPr>
        </p:nvSpPr>
        <p:spPr>
          <a:xfrm>
            <a:off x="5538624" y="1738698"/>
            <a:ext cx="4320409" cy="3731937"/>
          </a:xfrm>
        </p:spPr>
        <p:txBody>
          <a:bodyPr lIns="0" tIns="0" rIns="0" bIns="0">
            <a:noAutofit/>
          </a:bodyPr>
          <a:lstStyle>
            <a:lvl1pPr marL="342904" indent="-342904">
              <a:lnSpc>
                <a:spcPts val="2601"/>
              </a:lnSpc>
              <a:buFont typeface="Arial" panose="020B0604020202020204" pitchFamily="34" charset="0"/>
              <a:buChar char="•"/>
              <a:defRPr sz="2400" baseline="0"/>
            </a:lvl1pPr>
            <a:lvl2pPr marL="457206" indent="0">
              <a:lnSpc>
                <a:spcPts val="2601"/>
              </a:lnSpc>
              <a:buNone/>
              <a:defRPr sz="2400" baseline="0"/>
            </a:lvl2pPr>
            <a:lvl3pPr marL="914411" indent="0">
              <a:lnSpc>
                <a:spcPts val="2601"/>
              </a:lnSpc>
              <a:buNone/>
              <a:defRPr sz="2400" baseline="0"/>
            </a:lvl3pPr>
            <a:lvl4pPr marL="1371617" indent="0">
              <a:lnSpc>
                <a:spcPts val="2601"/>
              </a:lnSpc>
              <a:buNone/>
              <a:defRPr sz="2400" baseline="0"/>
            </a:lvl4pPr>
            <a:lvl5pPr marL="1828823" indent="0">
              <a:lnSpc>
                <a:spcPts val="2601"/>
              </a:lnSpc>
              <a:buNone/>
              <a:defRPr sz="2400" baseline="0"/>
            </a:lvl5pPr>
          </a:lstStyle>
          <a:p>
            <a:pPr lvl="0"/>
            <a:r>
              <a:rPr lang="fi-FI" dirty="0"/>
              <a:t>Muokkaa tekstin perustyylejä </a:t>
            </a:r>
            <a:r>
              <a:rPr lang="fi-FI" dirty="0" err="1"/>
              <a:t>napsauttamall</a:t>
            </a:r>
            <a:endParaRPr lang="fi-FI" dirty="0"/>
          </a:p>
        </p:txBody>
      </p:sp>
    </p:spTree>
    <p:extLst>
      <p:ext uri="{BB962C8B-B14F-4D97-AF65-F5344CB8AC3E}">
        <p14:creationId xmlns:p14="http://schemas.microsoft.com/office/powerpoint/2010/main" val="45509729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Sisältödia, lista (1 hahmo)">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80" y="512764"/>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9" y="1738698"/>
            <a:ext cx="7318025" cy="3731937"/>
          </a:xfrm>
        </p:spPr>
        <p:txBody>
          <a:bodyPr lIns="0" tIns="0" rIns="0" bIns="0">
            <a:noAutofit/>
          </a:bodyPr>
          <a:lstStyle>
            <a:lvl1pPr marL="342904" indent="-342904" algn="l">
              <a:lnSpc>
                <a:spcPts val="2601"/>
              </a:lnSpc>
              <a:buFont typeface="Arial" panose="020B0604020202020204" pitchFamily="34" charset="0"/>
              <a:buChar char="•"/>
              <a:defRPr sz="2400"/>
            </a:lvl1pPr>
            <a:lvl2pPr marL="457206" indent="0" algn="ctr">
              <a:buNone/>
              <a:defRPr sz="2000"/>
            </a:lvl2pPr>
            <a:lvl3pPr marL="914411" indent="0" algn="ctr">
              <a:buNone/>
              <a:defRPr sz="1801"/>
            </a:lvl3pPr>
            <a:lvl4pPr marL="1371617" indent="0" algn="ctr">
              <a:buNone/>
              <a:defRPr sz="1600"/>
            </a:lvl4pPr>
            <a:lvl5pPr marL="1828823" indent="0" algn="ctr">
              <a:buNone/>
              <a:defRPr sz="1600"/>
            </a:lvl5pPr>
            <a:lvl6pPr marL="2286029" indent="0" algn="ctr">
              <a:buNone/>
              <a:defRPr sz="1600"/>
            </a:lvl6pPr>
            <a:lvl7pPr marL="2743234" indent="0" algn="ctr">
              <a:buNone/>
              <a:defRPr sz="1600"/>
            </a:lvl7pPr>
            <a:lvl8pPr marL="3200440" indent="0" algn="ctr">
              <a:buNone/>
              <a:defRPr sz="1600"/>
            </a:lvl8pPr>
            <a:lvl9pPr marL="3657646"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81" y="5738650"/>
            <a:ext cx="1101605" cy="809081"/>
          </a:xfrm>
          <a:prstGeom prst="rect">
            <a:avLst/>
          </a:prstGeom>
        </p:spPr>
      </p:pic>
    </p:spTree>
    <p:extLst>
      <p:ext uri="{BB962C8B-B14F-4D97-AF65-F5344CB8AC3E}">
        <p14:creationId xmlns:p14="http://schemas.microsoft.com/office/powerpoint/2010/main" val="81536066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63BD303-2D54-477D-880E-D1D9CCC91D5E}"/>
              </a:ext>
            </a:extLst>
          </p:cNvPr>
          <p:cNvSpPr>
            <a:spLocks noGrp="1"/>
          </p:cNvSpPr>
          <p:nvPr>
            <p:ph type="title"/>
          </p:nvPr>
        </p:nvSpPr>
        <p:spPr/>
        <p:txBody>
          <a:bodyPr/>
          <a:lstStyle/>
          <a:p>
            <a:r>
              <a:rPr lang="fi-FI"/>
              <a:t>Muokkaa ots. perustyyl. napsautt.</a:t>
            </a:r>
          </a:p>
        </p:txBody>
      </p:sp>
      <p:sp>
        <p:nvSpPr>
          <p:cNvPr id="3" name="Sisällön paikkamerkki 2">
            <a:extLst>
              <a:ext uri="{FF2B5EF4-FFF2-40B4-BE49-F238E27FC236}">
                <a16:creationId xmlns:a16="http://schemas.microsoft.com/office/drawing/2014/main" id="{18016FDC-3DE5-4672-AFAC-6587808410F9}"/>
              </a:ext>
            </a:extLst>
          </p:cNvPr>
          <p:cNvSpPr>
            <a:spLocks noGrp="1"/>
          </p:cNvSpPr>
          <p:nvPr>
            <p:ph idx="1"/>
          </p:nvPr>
        </p:nvSpPr>
        <p:spPr>
          <a:xfrm>
            <a:off x="1157796" y="2904263"/>
            <a:ext cx="9797251" cy="2380119"/>
          </a:xfrm>
        </p:spPr>
        <p:txBody>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Tree>
    <p:extLst>
      <p:ext uri="{BB962C8B-B14F-4D97-AF65-F5344CB8AC3E}">
        <p14:creationId xmlns:p14="http://schemas.microsoft.com/office/powerpoint/2010/main" val="2614861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Otsikkodi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933189" y="829012"/>
            <a:ext cx="10325622" cy="1666259"/>
          </a:xfrm>
        </p:spPr>
        <p:txBody>
          <a:bodyPr lIns="0" tIns="0" rIns="0" bIns="0" anchor="t" anchorCtr="0">
            <a:noAutofit/>
          </a:bodyPr>
          <a:lstStyle>
            <a:lvl1pPr algn="ctr">
              <a:lnSpc>
                <a:spcPts val="6000"/>
              </a:lnSpc>
              <a:defRPr sz="7500" spc="-10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1524000" y="3106311"/>
            <a:ext cx="9144000" cy="826361"/>
          </a:xfrm>
        </p:spPr>
        <p:txBody>
          <a:bodyPr lIns="0" tIns="0" rIns="0" bIns="0">
            <a:noAutofit/>
          </a:bodyPr>
          <a:lstStyle>
            <a:lvl1pPr marL="0" indent="0" algn="ctr">
              <a:lnSpc>
                <a:spcPts val="2600"/>
              </a:lnSpc>
              <a:spcBef>
                <a:spcPts val="0"/>
              </a:spcBef>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endParaRPr lang="fi-FI" dirty="0"/>
          </a:p>
        </p:txBody>
      </p:sp>
    </p:spTree>
    <p:extLst>
      <p:ext uri="{BB962C8B-B14F-4D97-AF65-F5344CB8AC3E}">
        <p14:creationId xmlns:p14="http://schemas.microsoft.com/office/powerpoint/2010/main" val="10460964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Sisältödia (3 hahmo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394FE36F-5580-BD5B-BE61-E8C6FCC52EF9}"/>
              </a:ext>
            </a:extLst>
          </p:cNvPr>
          <p:cNvSpPr>
            <a:spLocks noGrp="1"/>
          </p:cNvSpPr>
          <p:nvPr>
            <p:ph type="ctrTitle"/>
          </p:nvPr>
        </p:nvSpPr>
        <p:spPr>
          <a:xfrm>
            <a:off x="530577" y="512763"/>
            <a:ext cx="11135906" cy="1048023"/>
          </a:xfrm>
        </p:spPr>
        <p:txBody>
          <a:bodyPr lIns="0" tIns="0" rIns="0" bIns="0" anchor="t" anchorCtr="0">
            <a:noAutofit/>
          </a:bodyPr>
          <a:lstStyle>
            <a:lvl1pPr algn="l">
              <a:lnSpc>
                <a:spcPts val="4000"/>
              </a:lnSpc>
              <a:defRPr sz="4000" spc="-50" baseline="0">
                <a:solidFill>
                  <a:srgbClr val="262E6B"/>
                </a:solidFill>
                <a:latin typeface="Franklin Gothic Medium" panose="020B0603020102020204" pitchFamily="34" charset="0"/>
              </a:defRPr>
            </a:lvl1p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Alaotsikko 2">
            <a:extLst>
              <a:ext uri="{FF2B5EF4-FFF2-40B4-BE49-F238E27FC236}">
                <a16:creationId xmlns:a16="http://schemas.microsoft.com/office/drawing/2014/main" id="{BD2F9D90-4EC8-7AA3-B035-947A4363E1CF}"/>
              </a:ext>
            </a:extLst>
          </p:cNvPr>
          <p:cNvSpPr>
            <a:spLocks noGrp="1"/>
          </p:cNvSpPr>
          <p:nvPr>
            <p:ph type="subTitle" idx="1"/>
          </p:nvPr>
        </p:nvSpPr>
        <p:spPr>
          <a:xfrm>
            <a:off x="530577" y="1738697"/>
            <a:ext cx="7462540" cy="3385096"/>
          </a:xfrm>
        </p:spPr>
        <p:txBody>
          <a:bodyPr lIns="0" tIns="0" rIns="0" bIns="0">
            <a:noAutofit/>
          </a:bodyPr>
          <a:lstStyle>
            <a:lvl1pPr marL="0" indent="0" algn="l">
              <a:lnSpc>
                <a:spcPts val="2600"/>
              </a:lnSpc>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dirty="0"/>
              <a:t>Muokkaa alaotsikon perustyyliä </a:t>
            </a:r>
            <a:r>
              <a:rPr lang="fi-FI" dirty="0" err="1"/>
              <a:t>napsautt</a:t>
            </a:r>
            <a:r>
              <a:rPr lang="fi-FI" dirty="0"/>
              <a:t>.</a:t>
            </a:r>
          </a:p>
        </p:txBody>
      </p:sp>
      <p:pic>
        <p:nvPicPr>
          <p:cNvPr id="8" name="Kuva 7">
            <a:extLst>
              <a:ext uri="{FF2B5EF4-FFF2-40B4-BE49-F238E27FC236}">
                <a16:creationId xmlns:a16="http://schemas.microsoft.com/office/drawing/2014/main" id="{B30E947E-AB5E-FB27-D024-6BE3F3C61516}"/>
              </a:ext>
            </a:extLst>
          </p:cNvPr>
          <p:cNvPicPr>
            <a:picLocks noChangeAspect="1"/>
          </p:cNvPicPr>
          <p:nvPr userDrawn="1"/>
        </p:nvPicPr>
        <p:blipFill>
          <a:blip r:embed="rId3"/>
          <a:stretch>
            <a:fillRect/>
          </a:stretch>
        </p:blipFill>
        <p:spPr>
          <a:xfrm>
            <a:off x="530577" y="5738648"/>
            <a:ext cx="1101606" cy="809081"/>
          </a:xfrm>
          <a:prstGeom prst="rect">
            <a:avLst/>
          </a:prstGeom>
        </p:spPr>
      </p:pic>
    </p:spTree>
    <p:extLst>
      <p:ext uri="{BB962C8B-B14F-4D97-AF65-F5344CB8AC3E}">
        <p14:creationId xmlns:p14="http://schemas.microsoft.com/office/powerpoint/2010/main" val="15381050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0.xml"/><Relationship Id="rId7" Type="http://schemas.openxmlformats.org/officeDocument/2006/relationships/theme" Target="../theme/theme3.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4"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4.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5.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CD22790C-D9D2-6CFA-3376-FF22BC815C31}"/>
              </a:ext>
            </a:extLst>
          </p:cNvPr>
          <p:cNvSpPr>
            <a:spLocks noGrp="1"/>
          </p:cNvSpPr>
          <p:nvPr>
            <p:ph type="title"/>
          </p:nvPr>
        </p:nvSpPr>
        <p:spPr>
          <a:xfrm>
            <a:off x="838204"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6CA220D4-89AF-CCB5-1EAC-BE6B95A62771}"/>
              </a:ext>
            </a:extLst>
          </p:cNvPr>
          <p:cNvSpPr>
            <a:spLocks noGrp="1"/>
          </p:cNvSpPr>
          <p:nvPr>
            <p:ph type="body" idx="1"/>
          </p:nvPr>
        </p:nvSpPr>
        <p:spPr>
          <a:xfrm>
            <a:off x="838204"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B7F25B5-E897-E4E7-EDC1-DC0991FCB88F}"/>
              </a:ext>
            </a:extLst>
          </p:cNvPr>
          <p:cNvSpPr>
            <a:spLocks noGrp="1"/>
          </p:cNvSpPr>
          <p:nvPr>
            <p:ph type="dt" sz="half" idx="2"/>
          </p:nvPr>
        </p:nvSpPr>
        <p:spPr>
          <a:xfrm>
            <a:off x="838201" y="6356352"/>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Franklin Gothic Book" panose="020B0503020102020204" pitchFamily="34" charset="0"/>
              </a:defRPr>
            </a:lvl1pPr>
          </a:lstStyle>
          <a:p>
            <a:fld id="{83D10305-76CF-B94C-8A6F-1DE5BCCD0923}" type="datetimeFigureOut">
              <a:rPr lang="fi-FI" smtClean="0"/>
              <a:pPr/>
              <a:t>26.6.2026</a:t>
            </a:fld>
            <a:endParaRPr lang="fi-FI"/>
          </a:p>
        </p:txBody>
      </p:sp>
      <p:sp>
        <p:nvSpPr>
          <p:cNvPr id="5" name="Alatunnisteen paikkamerkki 4">
            <a:extLst>
              <a:ext uri="{FF2B5EF4-FFF2-40B4-BE49-F238E27FC236}">
                <a16:creationId xmlns:a16="http://schemas.microsoft.com/office/drawing/2014/main" id="{73B1D53F-9BD1-84DE-404F-F98D27B45083}"/>
              </a:ext>
            </a:extLst>
          </p:cNvPr>
          <p:cNvSpPr>
            <a:spLocks noGrp="1"/>
          </p:cNvSpPr>
          <p:nvPr>
            <p:ph type="ftr" sz="quarter" idx="3"/>
          </p:nvPr>
        </p:nvSpPr>
        <p:spPr>
          <a:xfrm>
            <a:off x="4038604" y="6356352"/>
            <a:ext cx="4114800" cy="365125"/>
          </a:xfrm>
          <a:prstGeom prst="rect">
            <a:avLst/>
          </a:prstGeom>
        </p:spPr>
        <p:txBody>
          <a:bodyPr vert="horz" lIns="91440" tIns="45720" rIns="91440" bIns="45720" rtlCol="0" anchor="ctr"/>
          <a:lstStyle>
            <a:lvl1pPr algn="ctr">
              <a:defRPr sz="1200" baseline="0">
                <a:solidFill>
                  <a:schemeClr val="tx1">
                    <a:tint val="75000"/>
                  </a:schemeClr>
                </a:solidFill>
                <a:latin typeface="Franklin Gothic Book" panose="020B0503020102020204" pitchFamily="34" charset="0"/>
              </a:defRPr>
            </a:lvl1pPr>
          </a:lstStyle>
          <a:p>
            <a:endParaRPr lang="fi-FI"/>
          </a:p>
        </p:txBody>
      </p:sp>
      <p:sp>
        <p:nvSpPr>
          <p:cNvPr id="6" name="Dian numeron paikkamerkki 5">
            <a:extLst>
              <a:ext uri="{FF2B5EF4-FFF2-40B4-BE49-F238E27FC236}">
                <a16:creationId xmlns:a16="http://schemas.microsoft.com/office/drawing/2014/main" id="{6D5CAC3D-1E19-E95F-8690-91D57D9E6996}"/>
              </a:ext>
            </a:extLst>
          </p:cNvPr>
          <p:cNvSpPr>
            <a:spLocks noGrp="1"/>
          </p:cNvSpPr>
          <p:nvPr>
            <p:ph type="sldNum" sz="quarter" idx="4"/>
          </p:nvPr>
        </p:nvSpPr>
        <p:spPr>
          <a:xfrm>
            <a:off x="8610601" y="6356352"/>
            <a:ext cx="2743200" cy="365125"/>
          </a:xfrm>
          <a:prstGeom prst="rect">
            <a:avLst/>
          </a:prstGeom>
        </p:spPr>
        <p:txBody>
          <a:bodyPr vert="horz" lIns="91440" tIns="45720" rIns="91440" bIns="45720" rtlCol="0" anchor="ctr"/>
          <a:lstStyle>
            <a:lvl1pPr algn="r">
              <a:defRPr sz="1200" baseline="0">
                <a:solidFill>
                  <a:schemeClr val="tx1">
                    <a:tint val="75000"/>
                  </a:schemeClr>
                </a:solidFill>
                <a:latin typeface="Franklin Gothic Book" panose="020B0503020102020204" pitchFamily="34" charset="0"/>
              </a:defRPr>
            </a:lvl1pPr>
          </a:lstStyle>
          <a:p>
            <a:fld id="{C58AA2DC-FDCA-0248-B094-0B6044115E1E}" type="slidenum">
              <a:rPr lang="fi-FI" smtClean="0"/>
              <a:pPr/>
              <a:t>‹#›</a:t>
            </a:fld>
            <a:endParaRPr lang="fi-FI"/>
          </a:p>
        </p:txBody>
      </p:sp>
    </p:spTree>
    <p:extLst>
      <p:ext uri="{BB962C8B-B14F-4D97-AF65-F5344CB8AC3E}">
        <p14:creationId xmlns:p14="http://schemas.microsoft.com/office/powerpoint/2010/main" val="412765235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Lst>
  <p:txStyles>
    <p:titleStyle>
      <a:lvl1pPr algn="l" defTabSz="914411" rtl="0" eaLnBrk="1" latinLnBrk="0" hangingPunct="1">
        <a:lnSpc>
          <a:spcPct val="90000"/>
        </a:lnSpc>
        <a:spcBef>
          <a:spcPct val="0"/>
        </a:spcBef>
        <a:buNone/>
        <a:defRPr sz="4400" kern="1200" baseline="0">
          <a:solidFill>
            <a:schemeClr val="tx1"/>
          </a:solidFill>
          <a:latin typeface="Franklin Gothic Book" panose="020B0503020102020204" pitchFamily="34" charset="0"/>
          <a:ea typeface="+mj-ea"/>
          <a:cs typeface="+mj-cs"/>
        </a:defRPr>
      </a:lvl1pPr>
    </p:titleStyle>
    <p:bodyStyle>
      <a:lvl1pPr marL="228604" indent="-228604" algn="l" defTabSz="914411" rtl="0" eaLnBrk="1" latinLnBrk="0" hangingPunct="1">
        <a:lnSpc>
          <a:spcPct val="90000"/>
        </a:lnSpc>
        <a:spcBef>
          <a:spcPts val="1001"/>
        </a:spcBef>
        <a:buFont typeface="Arial" panose="020B0604020202020204" pitchFamily="34" charset="0"/>
        <a:buChar char="•"/>
        <a:defRPr sz="2800" kern="1200" baseline="0">
          <a:solidFill>
            <a:schemeClr val="tx1"/>
          </a:solidFill>
          <a:latin typeface="Franklin Gothic Book" panose="020B0503020102020204" pitchFamily="34" charset="0"/>
          <a:ea typeface="+mn-ea"/>
          <a:cs typeface="+mn-cs"/>
        </a:defRPr>
      </a:lvl1pPr>
      <a:lvl2pPr marL="685809" indent="-228604" algn="l" defTabSz="914411" rtl="0" eaLnBrk="1" latinLnBrk="0" hangingPunct="1">
        <a:lnSpc>
          <a:spcPct val="90000"/>
        </a:lnSpc>
        <a:spcBef>
          <a:spcPts val="500"/>
        </a:spcBef>
        <a:buFont typeface="Arial" panose="020B0604020202020204" pitchFamily="34" charset="0"/>
        <a:buChar char="•"/>
        <a:defRPr sz="2400" kern="1200" baseline="0">
          <a:solidFill>
            <a:schemeClr val="tx1"/>
          </a:solidFill>
          <a:latin typeface="Franklin Gothic Book" panose="020B0503020102020204" pitchFamily="34" charset="0"/>
          <a:ea typeface="+mn-ea"/>
          <a:cs typeface="+mn-cs"/>
        </a:defRPr>
      </a:lvl2pPr>
      <a:lvl3pPr marL="1143015" indent="-228604" algn="l" defTabSz="914411" rtl="0" eaLnBrk="1" latinLnBrk="0" hangingPunct="1">
        <a:lnSpc>
          <a:spcPct val="90000"/>
        </a:lnSpc>
        <a:spcBef>
          <a:spcPts val="500"/>
        </a:spcBef>
        <a:buFont typeface="Arial" panose="020B0604020202020204" pitchFamily="34" charset="0"/>
        <a:buChar char="•"/>
        <a:defRPr sz="2000" kern="1200" baseline="0">
          <a:solidFill>
            <a:schemeClr val="tx1"/>
          </a:solidFill>
          <a:latin typeface="Franklin Gothic Book" panose="020B0503020102020204" pitchFamily="34" charset="0"/>
          <a:ea typeface="+mn-ea"/>
          <a:cs typeface="+mn-cs"/>
        </a:defRPr>
      </a:lvl3pPr>
      <a:lvl4pPr marL="1600221" indent="-228604" algn="l" defTabSz="914411" rtl="0" eaLnBrk="1" latinLnBrk="0" hangingPunct="1">
        <a:lnSpc>
          <a:spcPct val="90000"/>
        </a:lnSpc>
        <a:spcBef>
          <a:spcPts val="500"/>
        </a:spcBef>
        <a:buFont typeface="Arial" panose="020B0604020202020204" pitchFamily="34" charset="0"/>
        <a:buChar char="•"/>
        <a:defRPr sz="1801" kern="1200" baseline="0">
          <a:solidFill>
            <a:schemeClr val="tx1"/>
          </a:solidFill>
          <a:latin typeface="Franklin Gothic Book" panose="020B0503020102020204" pitchFamily="34" charset="0"/>
          <a:ea typeface="+mn-ea"/>
          <a:cs typeface="+mn-cs"/>
        </a:defRPr>
      </a:lvl4pPr>
      <a:lvl5pPr marL="2057427" indent="-228604" algn="l" defTabSz="914411" rtl="0" eaLnBrk="1" latinLnBrk="0" hangingPunct="1">
        <a:lnSpc>
          <a:spcPct val="90000"/>
        </a:lnSpc>
        <a:spcBef>
          <a:spcPts val="500"/>
        </a:spcBef>
        <a:buFont typeface="Arial" panose="020B0604020202020204" pitchFamily="34" charset="0"/>
        <a:buChar char="•"/>
        <a:defRPr sz="1801" kern="1200" baseline="0">
          <a:solidFill>
            <a:schemeClr val="tx1"/>
          </a:solidFill>
          <a:latin typeface="Franklin Gothic Book" panose="020B0503020102020204" pitchFamily="34" charset="0"/>
          <a:ea typeface="+mn-ea"/>
          <a:cs typeface="+mn-cs"/>
        </a:defRPr>
      </a:lvl5pPr>
      <a:lvl6pPr marL="2514632"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6pPr>
      <a:lvl7pPr marL="2971838"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7pPr>
      <a:lvl8pPr marL="3429044"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8pPr>
      <a:lvl9pPr marL="3886249" indent="-228604" algn="l" defTabSz="914411" rtl="0" eaLnBrk="1" latinLnBrk="0" hangingPunct="1">
        <a:lnSpc>
          <a:spcPct val="90000"/>
        </a:lnSpc>
        <a:spcBef>
          <a:spcPts val="500"/>
        </a:spcBef>
        <a:buFont typeface="Arial" panose="020B0604020202020204" pitchFamily="34" charset="0"/>
        <a:buChar char="•"/>
        <a:defRPr sz="1801" kern="1200">
          <a:solidFill>
            <a:schemeClr val="tx1"/>
          </a:solidFill>
          <a:latin typeface="+mn-lt"/>
          <a:ea typeface="+mn-ea"/>
          <a:cs typeface="+mn-cs"/>
        </a:defRPr>
      </a:lvl9pPr>
    </p:bodyStyle>
    <p:otherStyle>
      <a:defPPr>
        <a:defRPr lang="fi-FI"/>
      </a:defPPr>
      <a:lvl1pPr marL="0" algn="l" defTabSz="914411" rtl="0" eaLnBrk="1" latinLnBrk="0" hangingPunct="1">
        <a:defRPr sz="1801" kern="1200">
          <a:solidFill>
            <a:schemeClr val="tx1"/>
          </a:solidFill>
          <a:latin typeface="+mn-lt"/>
          <a:ea typeface="+mn-ea"/>
          <a:cs typeface="+mn-cs"/>
        </a:defRPr>
      </a:lvl1pPr>
      <a:lvl2pPr marL="457206" algn="l" defTabSz="914411" rtl="0" eaLnBrk="1" latinLnBrk="0" hangingPunct="1">
        <a:defRPr sz="1801" kern="1200">
          <a:solidFill>
            <a:schemeClr val="tx1"/>
          </a:solidFill>
          <a:latin typeface="+mn-lt"/>
          <a:ea typeface="+mn-ea"/>
          <a:cs typeface="+mn-cs"/>
        </a:defRPr>
      </a:lvl2pPr>
      <a:lvl3pPr marL="914411" algn="l" defTabSz="914411" rtl="0" eaLnBrk="1" latinLnBrk="0" hangingPunct="1">
        <a:defRPr sz="1801" kern="1200">
          <a:solidFill>
            <a:schemeClr val="tx1"/>
          </a:solidFill>
          <a:latin typeface="+mn-lt"/>
          <a:ea typeface="+mn-ea"/>
          <a:cs typeface="+mn-cs"/>
        </a:defRPr>
      </a:lvl3pPr>
      <a:lvl4pPr marL="1371617" algn="l" defTabSz="914411" rtl="0" eaLnBrk="1" latinLnBrk="0" hangingPunct="1">
        <a:defRPr sz="1801" kern="1200">
          <a:solidFill>
            <a:schemeClr val="tx1"/>
          </a:solidFill>
          <a:latin typeface="+mn-lt"/>
          <a:ea typeface="+mn-ea"/>
          <a:cs typeface="+mn-cs"/>
        </a:defRPr>
      </a:lvl4pPr>
      <a:lvl5pPr marL="1828823" algn="l" defTabSz="914411" rtl="0" eaLnBrk="1" latinLnBrk="0" hangingPunct="1">
        <a:defRPr sz="1801" kern="1200">
          <a:solidFill>
            <a:schemeClr val="tx1"/>
          </a:solidFill>
          <a:latin typeface="+mn-lt"/>
          <a:ea typeface="+mn-ea"/>
          <a:cs typeface="+mn-cs"/>
        </a:defRPr>
      </a:lvl5pPr>
      <a:lvl6pPr marL="2286029" algn="l" defTabSz="914411" rtl="0" eaLnBrk="1" latinLnBrk="0" hangingPunct="1">
        <a:defRPr sz="1801" kern="1200">
          <a:solidFill>
            <a:schemeClr val="tx1"/>
          </a:solidFill>
          <a:latin typeface="+mn-lt"/>
          <a:ea typeface="+mn-ea"/>
          <a:cs typeface="+mn-cs"/>
        </a:defRPr>
      </a:lvl6pPr>
      <a:lvl7pPr marL="2743234" algn="l" defTabSz="914411" rtl="0" eaLnBrk="1" latinLnBrk="0" hangingPunct="1">
        <a:defRPr sz="1801" kern="1200">
          <a:solidFill>
            <a:schemeClr val="tx1"/>
          </a:solidFill>
          <a:latin typeface="+mn-lt"/>
          <a:ea typeface="+mn-ea"/>
          <a:cs typeface="+mn-cs"/>
        </a:defRPr>
      </a:lvl7pPr>
      <a:lvl8pPr marL="3200440" algn="l" defTabSz="914411" rtl="0" eaLnBrk="1" latinLnBrk="0" hangingPunct="1">
        <a:defRPr sz="1801" kern="1200">
          <a:solidFill>
            <a:schemeClr val="tx1"/>
          </a:solidFill>
          <a:latin typeface="+mn-lt"/>
          <a:ea typeface="+mn-ea"/>
          <a:cs typeface="+mn-cs"/>
        </a:defRPr>
      </a:lvl8pPr>
      <a:lvl9pPr marL="3657646" algn="l" defTabSz="914411" rtl="0" eaLnBrk="1" latinLnBrk="0" hangingPunct="1">
        <a:defRPr sz="1801"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5" name="Kuva 4">
            <a:extLst>
              <a:ext uri="{FF2B5EF4-FFF2-40B4-BE49-F238E27FC236}">
                <a16:creationId xmlns:a16="http://schemas.microsoft.com/office/drawing/2014/main" id="{31FBD515-8762-476C-9F8F-D400E88AD85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6030" t="18123" r="5944" b="21052"/>
          <a:stretch/>
        </p:blipFill>
        <p:spPr>
          <a:xfrm>
            <a:off x="9877888" y="5371631"/>
            <a:ext cx="1609819" cy="1112364"/>
          </a:xfrm>
          <a:prstGeom prst="rect">
            <a:avLst/>
          </a:prstGeom>
        </p:spPr>
      </p:pic>
      <p:sp>
        <p:nvSpPr>
          <p:cNvPr id="2" name="Otsikon paikkamerkki 1">
            <a:extLst>
              <a:ext uri="{FF2B5EF4-FFF2-40B4-BE49-F238E27FC236}">
                <a16:creationId xmlns:a16="http://schemas.microsoft.com/office/drawing/2014/main" id="{1FDE9A54-72FC-4463-AC7B-7C915CDAF738}"/>
              </a:ext>
            </a:extLst>
          </p:cNvPr>
          <p:cNvSpPr>
            <a:spLocks noGrp="1"/>
          </p:cNvSpPr>
          <p:nvPr>
            <p:ph type="title"/>
          </p:nvPr>
        </p:nvSpPr>
        <p:spPr>
          <a:xfrm>
            <a:off x="1157796" y="1443763"/>
            <a:ext cx="9797251" cy="1325563"/>
          </a:xfrm>
          <a:prstGeom prst="rect">
            <a:avLst/>
          </a:prstGeom>
        </p:spPr>
        <p:txBody>
          <a:bodyPr vert="horz" lIns="91440" tIns="45720" rIns="91440" bIns="45720" rtlCol="0" anchor="ctr">
            <a:normAutofit/>
          </a:bodyPr>
          <a:lstStyle/>
          <a:p>
            <a:r>
              <a:rPr lang="fi-FI"/>
              <a:t>Muokkaa </a:t>
            </a:r>
            <a:r>
              <a:rPr lang="fi-FI" err="1"/>
              <a:t>ots</a:t>
            </a:r>
            <a:r>
              <a:rPr lang="fi-FI"/>
              <a:t>. </a:t>
            </a:r>
            <a:r>
              <a:rPr lang="fi-FI" err="1"/>
              <a:t>perustyyl</a:t>
            </a:r>
            <a:r>
              <a:rPr lang="fi-FI"/>
              <a:t>. </a:t>
            </a:r>
            <a:r>
              <a:rPr lang="fi-FI" err="1"/>
              <a:t>napsautt</a:t>
            </a:r>
            <a:r>
              <a:rPr lang="fi-FI"/>
              <a:t>.</a:t>
            </a:r>
          </a:p>
        </p:txBody>
      </p:sp>
      <p:sp>
        <p:nvSpPr>
          <p:cNvPr id="3" name="Tekstin paikkamerkki 2">
            <a:extLst>
              <a:ext uri="{FF2B5EF4-FFF2-40B4-BE49-F238E27FC236}">
                <a16:creationId xmlns:a16="http://schemas.microsoft.com/office/drawing/2014/main" id="{57D121E1-3489-43F8-9E8A-FACAAE176C77}"/>
              </a:ext>
            </a:extLst>
          </p:cNvPr>
          <p:cNvSpPr>
            <a:spLocks noGrp="1"/>
          </p:cNvSpPr>
          <p:nvPr>
            <p:ph type="body" idx="1"/>
          </p:nvPr>
        </p:nvSpPr>
        <p:spPr>
          <a:xfrm>
            <a:off x="1157796" y="2904263"/>
            <a:ext cx="9797251" cy="2027284"/>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9" name="Suorakulmio 8">
            <a:extLst>
              <a:ext uri="{FF2B5EF4-FFF2-40B4-BE49-F238E27FC236}">
                <a16:creationId xmlns:a16="http://schemas.microsoft.com/office/drawing/2014/main" id="{965806B9-3B48-40F8-B2B6-91ED713BE784}"/>
              </a:ext>
            </a:extLst>
          </p:cNvPr>
          <p:cNvSpPr/>
          <p:nvPr userDrawn="1"/>
        </p:nvSpPr>
        <p:spPr>
          <a:xfrm>
            <a:off x="592315" y="6107836"/>
            <a:ext cx="8684851" cy="10653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sz="1800"/>
          </a:p>
        </p:txBody>
      </p:sp>
    </p:spTree>
    <p:extLst>
      <p:ext uri="{BB962C8B-B14F-4D97-AF65-F5344CB8AC3E}">
        <p14:creationId xmlns:p14="http://schemas.microsoft.com/office/powerpoint/2010/main" val="3141837486"/>
      </p:ext>
    </p:extLst>
  </p:cSld>
  <p:clrMap bg1="lt1" tx1="dk1" bg2="lt2" tx2="dk2" accent1="accent1" accent2="accent2" accent3="accent3" accent4="accent4" accent5="accent5" accent6="accent6" hlink="hlink" folHlink="folHlink"/>
  <p:sldLayoutIdLst>
    <p:sldLayoutId id="2147483668" r:id="rId1"/>
  </p:sldLayoutIdLst>
  <p:txStyles>
    <p:titleStyle>
      <a:lvl1pPr algn="l" defTabSz="685808" rtl="0" eaLnBrk="1" latinLnBrk="0" hangingPunct="1">
        <a:lnSpc>
          <a:spcPct val="90000"/>
        </a:lnSpc>
        <a:spcBef>
          <a:spcPct val="0"/>
        </a:spcBef>
        <a:buNone/>
        <a:defRPr sz="3300" kern="1200">
          <a:solidFill>
            <a:schemeClr val="tx1"/>
          </a:solidFill>
          <a:latin typeface="Lahti Sans" panose="02000503000000020004" pitchFamily="50" charset="0"/>
          <a:ea typeface="+mj-ea"/>
          <a:cs typeface="+mj-cs"/>
        </a:defRPr>
      </a:lvl1pPr>
    </p:titleStyle>
    <p:bodyStyle>
      <a:lvl1pPr marL="171452" indent="-171452" algn="l" defTabSz="685808" rtl="0" eaLnBrk="1" latinLnBrk="0" hangingPunct="1">
        <a:lnSpc>
          <a:spcPct val="90000"/>
        </a:lnSpc>
        <a:spcBef>
          <a:spcPts val="750"/>
        </a:spcBef>
        <a:buFont typeface="Arial" panose="020B0604020202020204" pitchFamily="34" charset="0"/>
        <a:buChar char="•"/>
        <a:defRPr sz="2100" kern="1200">
          <a:solidFill>
            <a:schemeClr val="tx1"/>
          </a:solidFill>
          <a:latin typeface="Franklin Gothic Book" panose="020B0503020102020204" pitchFamily="34" charset="0"/>
          <a:ea typeface="+mn-ea"/>
          <a:cs typeface="+mn-cs"/>
        </a:defRPr>
      </a:lvl1pPr>
      <a:lvl2pPr marL="514356" indent="-171452" algn="l" defTabSz="685808" rtl="0" eaLnBrk="1" latinLnBrk="0" hangingPunct="1">
        <a:lnSpc>
          <a:spcPct val="90000"/>
        </a:lnSpc>
        <a:spcBef>
          <a:spcPts val="375"/>
        </a:spcBef>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2pPr>
      <a:lvl3pPr marL="857261" indent="-171452" algn="l" defTabSz="685808" rtl="0" eaLnBrk="1" latinLnBrk="0" hangingPunct="1">
        <a:lnSpc>
          <a:spcPct val="90000"/>
        </a:lnSpc>
        <a:spcBef>
          <a:spcPts val="375"/>
        </a:spcBef>
        <a:buFont typeface="Arial" panose="020B0604020202020204" pitchFamily="34" charset="0"/>
        <a:buChar char="•"/>
        <a:defRPr sz="1500" kern="1200">
          <a:solidFill>
            <a:schemeClr val="tx1"/>
          </a:solidFill>
          <a:latin typeface="Franklin Gothic Book" panose="020B0503020102020204" pitchFamily="34" charset="0"/>
          <a:ea typeface="+mn-ea"/>
          <a:cs typeface="+mn-cs"/>
        </a:defRPr>
      </a:lvl3pPr>
      <a:lvl4pPr marL="1200165" indent="-171452" algn="l" defTabSz="685808"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Book" panose="020B0503020102020204" pitchFamily="34" charset="0"/>
          <a:ea typeface="+mn-ea"/>
          <a:cs typeface="+mn-cs"/>
        </a:defRPr>
      </a:lvl4pPr>
      <a:lvl5pPr marL="1543070" indent="-171452" algn="l" defTabSz="685808" rtl="0" eaLnBrk="1" latinLnBrk="0" hangingPunct="1">
        <a:lnSpc>
          <a:spcPct val="90000"/>
        </a:lnSpc>
        <a:spcBef>
          <a:spcPts val="375"/>
        </a:spcBef>
        <a:buFont typeface="Arial" panose="020B0604020202020204" pitchFamily="34" charset="0"/>
        <a:buChar char="•"/>
        <a:defRPr sz="1350" kern="1200">
          <a:solidFill>
            <a:schemeClr val="tx1"/>
          </a:solidFill>
          <a:latin typeface="Franklin Gothic Book" panose="020B0503020102020204" pitchFamily="34" charset="0"/>
          <a:ea typeface="+mn-ea"/>
          <a:cs typeface="+mn-cs"/>
        </a:defRPr>
      </a:lvl5pPr>
      <a:lvl6pPr marL="1885974" indent="-171452" algn="l" defTabSz="6858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78" indent="-171452" algn="l" defTabSz="6858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82" indent="-171452" algn="l" defTabSz="6858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86" indent="-171452" algn="l" defTabSz="685808"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fi-FI"/>
      </a:defPPr>
      <a:lvl1pPr marL="0" algn="l" defTabSz="685808" rtl="0" eaLnBrk="1" latinLnBrk="0" hangingPunct="1">
        <a:defRPr sz="1350" kern="1200">
          <a:solidFill>
            <a:schemeClr val="tx1"/>
          </a:solidFill>
          <a:latin typeface="+mn-lt"/>
          <a:ea typeface="+mn-ea"/>
          <a:cs typeface="+mn-cs"/>
        </a:defRPr>
      </a:lvl1pPr>
      <a:lvl2pPr marL="342905" algn="l" defTabSz="685808" rtl="0" eaLnBrk="1" latinLnBrk="0" hangingPunct="1">
        <a:defRPr sz="1350" kern="1200">
          <a:solidFill>
            <a:schemeClr val="tx1"/>
          </a:solidFill>
          <a:latin typeface="+mn-lt"/>
          <a:ea typeface="+mn-ea"/>
          <a:cs typeface="+mn-cs"/>
        </a:defRPr>
      </a:lvl2pPr>
      <a:lvl3pPr marL="685808" algn="l" defTabSz="685808" rtl="0" eaLnBrk="1" latinLnBrk="0" hangingPunct="1">
        <a:defRPr sz="1350" kern="1200">
          <a:solidFill>
            <a:schemeClr val="tx1"/>
          </a:solidFill>
          <a:latin typeface="+mn-lt"/>
          <a:ea typeface="+mn-ea"/>
          <a:cs typeface="+mn-cs"/>
        </a:defRPr>
      </a:lvl3pPr>
      <a:lvl4pPr marL="1028713" algn="l" defTabSz="685808" rtl="0" eaLnBrk="1" latinLnBrk="0" hangingPunct="1">
        <a:defRPr sz="1350" kern="1200">
          <a:solidFill>
            <a:schemeClr val="tx1"/>
          </a:solidFill>
          <a:latin typeface="+mn-lt"/>
          <a:ea typeface="+mn-ea"/>
          <a:cs typeface="+mn-cs"/>
        </a:defRPr>
      </a:lvl4pPr>
      <a:lvl5pPr marL="1371617" algn="l" defTabSz="685808" rtl="0" eaLnBrk="1" latinLnBrk="0" hangingPunct="1">
        <a:defRPr sz="1350" kern="1200">
          <a:solidFill>
            <a:schemeClr val="tx1"/>
          </a:solidFill>
          <a:latin typeface="+mn-lt"/>
          <a:ea typeface="+mn-ea"/>
          <a:cs typeface="+mn-cs"/>
        </a:defRPr>
      </a:lvl5pPr>
      <a:lvl6pPr marL="1714522" algn="l" defTabSz="685808" rtl="0" eaLnBrk="1" latinLnBrk="0" hangingPunct="1">
        <a:defRPr sz="1350" kern="1200">
          <a:solidFill>
            <a:schemeClr val="tx1"/>
          </a:solidFill>
          <a:latin typeface="+mn-lt"/>
          <a:ea typeface="+mn-ea"/>
          <a:cs typeface="+mn-cs"/>
        </a:defRPr>
      </a:lvl6pPr>
      <a:lvl7pPr marL="2057426" algn="l" defTabSz="685808" rtl="0" eaLnBrk="1" latinLnBrk="0" hangingPunct="1">
        <a:defRPr sz="1350" kern="1200">
          <a:solidFill>
            <a:schemeClr val="tx1"/>
          </a:solidFill>
          <a:latin typeface="+mn-lt"/>
          <a:ea typeface="+mn-ea"/>
          <a:cs typeface="+mn-cs"/>
        </a:defRPr>
      </a:lvl7pPr>
      <a:lvl8pPr marL="2400330" algn="l" defTabSz="685808" rtl="0" eaLnBrk="1" latinLnBrk="0" hangingPunct="1">
        <a:defRPr sz="1350" kern="1200">
          <a:solidFill>
            <a:schemeClr val="tx1"/>
          </a:solidFill>
          <a:latin typeface="+mn-lt"/>
          <a:ea typeface="+mn-ea"/>
          <a:cs typeface="+mn-cs"/>
        </a:defRPr>
      </a:lvl8pPr>
      <a:lvl9pPr marL="2743235" algn="l" defTabSz="685808"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CD22790C-D9D2-6CFA-3376-FF22BC815C3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6CA220D4-89AF-CCB5-1EAC-BE6B95A6277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2B7F25B5-E897-E4E7-EDC1-DC0991FCB8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baseline="0">
                <a:solidFill>
                  <a:schemeClr val="tx1">
                    <a:tint val="75000"/>
                  </a:schemeClr>
                </a:solidFill>
                <a:latin typeface="Franklin Gothic Book" panose="020B0503020102020204" pitchFamily="34" charset="0"/>
              </a:defRPr>
            </a:lvl1pPr>
          </a:lstStyle>
          <a:p>
            <a:fld id="{83D10305-76CF-B94C-8A6F-1DE5BCCD0923}" type="datetimeFigureOut">
              <a:rPr lang="fi-FI" smtClean="0"/>
              <a:pPr/>
              <a:t>26.6.2026</a:t>
            </a:fld>
            <a:endParaRPr lang="fi-FI"/>
          </a:p>
        </p:txBody>
      </p:sp>
      <p:sp>
        <p:nvSpPr>
          <p:cNvPr id="5" name="Alatunnisteen paikkamerkki 4">
            <a:extLst>
              <a:ext uri="{FF2B5EF4-FFF2-40B4-BE49-F238E27FC236}">
                <a16:creationId xmlns:a16="http://schemas.microsoft.com/office/drawing/2014/main" id="{73B1D53F-9BD1-84DE-404F-F98D27B450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baseline="0">
                <a:solidFill>
                  <a:schemeClr val="tx1">
                    <a:tint val="75000"/>
                  </a:schemeClr>
                </a:solidFill>
                <a:latin typeface="Franklin Gothic Book" panose="020B0503020102020204" pitchFamily="34" charset="0"/>
              </a:defRPr>
            </a:lvl1pPr>
          </a:lstStyle>
          <a:p>
            <a:endParaRPr lang="fi-FI"/>
          </a:p>
        </p:txBody>
      </p:sp>
      <p:sp>
        <p:nvSpPr>
          <p:cNvPr id="6" name="Dian numeron paikkamerkki 5">
            <a:extLst>
              <a:ext uri="{FF2B5EF4-FFF2-40B4-BE49-F238E27FC236}">
                <a16:creationId xmlns:a16="http://schemas.microsoft.com/office/drawing/2014/main" id="{6D5CAC3D-1E19-E95F-8690-91D57D9E69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aseline="0">
                <a:solidFill>
                  <a:schemeClr val="tx1">
                    <a:tint val="75000"/>
                  </a:schemeClr>
                </a:solidFill>
                <a:latin typeface="Franklin Gothic Book" panose="020B0503020102020204" pitchFamily="34" charset="0"/>
              </a:defRPr>
            </a:lvl1pPr>
          </a:lstStyle>
          <a:p>
            <a:fld id="{C58AA2DC-FDCA-0248-B094-0B6044115E1E}" type="slidenum">
              <a:rPr lang="fi-FI" smtClean="0"/>
              <a:pPr/>
              <a:t>‹#›</a:t>
            </a:fld>
            <a:endParaRPr lang="fi-FI"/>
          </a:p>
        </p:txBody>
      </p:sp>
    </p:spTree>
    <p:extLst>
      <p:ext uri="{BB962C8B-B14F-4D97-AF65-F5344CB8AC3E}">
        <p14:creationId xmlns:p14="http://schemas.microsoft.com/office/powerpoint/2010/main" val="362363041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Lst>
  <p:txStyles>
    <p:titleStyle>
      <a:lvl1pPr algn="l" defTabSz="914400" rtl="0" eaLnBrk="1" latinLnBrk="0" hangingPunct="1">
        <a:lnSpc>
          <a:spcPct val="90000"/>
        </a:lnSpc>
        <a:spcBef>
          <a:spcPct val="0"/>
        </a:spcBef>
        <a:buNone/>
        <a:defRPr sz="4400" kern="1200" baseline="0">
          <a:solidFill>
            <a:schemeClr val="tx1"/>
          </a:solidFill>
          <a:latin typeface="Franklin Gothic Book" panose="020B0503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Franklin Gothic Book" panose="020B05030201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Franklin Gothic Book" panose="020B05030201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Franklin Gothic Book" panose="020B05030201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Franklin Gothic Book" panose="020B05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Franklin Gothic Book" panose="020B05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71500" y="257473"/>
            <a:ext cx="10287000" cy="1071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71500" y="1500188"/>
            <a:ext cx="10287000" cy="424309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71500" y="5959078"/>
            <a:ext cx="2667000" cy="342305"/>
          </a:xfrm>
          <a:prstGeom prst="rect">
            <a:avLst/>
          </a:prstGeom>
        </p:spPr>
        <p:txBody>
          <a:bodyPr vert="horz" lIns="91440" tIns="45720" rIns="91440" bIns="45720" rtlCol="0" anchor="ctr"/>
          <a:lstStyle>
            <a:lvl1pPr algn="l">
              <a:defRPr sz="1125">
                <a:solidFill>
                  <a:schemeClr val="tx1">
                    <a:tint val="75000"/>
                  </a:schemeClr>
                </a:solidFill>
              </a:defRPr>
            </a:lvl1pPr>
          </a:lstStyle>
          <a:p>
            <a:fld id="{1D8BD707-D9CF-40AE-B4C6-C98DA3205C09}" type="datetimeFigureOut">
              <a:rPr lang="en-US" smtClean="0"/>
              <a:pPr/>
              <a:t>6/26/2026</a:t>
            </a:fld>
            <a:endParaRPr lang="en-US"/>
          </a:p>
        </p:txBody>
      </p:sp>
      <p:sp>
        <p:nvSpPr>
          <p:cNvPr id="5" name="Footer Placeholder 4"/>
          <p:cNvSpPr>
            <a:spLocks noGrp="1"/>
          </p:cNvSpPr>
          <p:nvPr>
            <p:ph type="ftr" sz="quarter" idx="3"/>
          </p:nvPr>
        </p:nvSpPr>
        <p:spPr>
          <a:xfrm>
            <a:off x="3905250" y="5959078"/>
            <a:ext cx="3619500" cy="342305"/>
          </a:xfrm>
          <a:prstGeom prst="rect">
            <a:avLst/>
          </a:prstGeom>
        </p:spPr>
        <p:txBody>
          <a:bodyPr vert="horz" lIns="91440" tIns="45720" rIns="91440" bIns="45720" rtlCol="0" anchor="ctr"/>
          <a:lstStyle>
            <a:lvl1pPr algn="ctr">
              <a:defRPr sz="1125">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191500" y="5959078"/>
            <a:ext cx="2667000" cy="342305"/>
          </a:xfrm>
          <a:prstGeom prst="rect">
            <a:avLst/>
          </a:prstGeom>
        </p:spPr>
        <p:txBody>
          <a:bodyPr vert="horz" lIns="91440" tIns="45720" rIns="91440" bIns="45720" rtlCol="0" anchor="ctr"/>
          <a:lstStyle>
            <a:lvl1pPr algn="r">
              <a:defRPr sz="1125">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545579398"/>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Lst>
  <p:txStyles>
    <p:titleStyle>
      <a:lvl1pPr algn="ctr" defTabSz="857250" rtl="0" eaLnBrk="1" latinLnBrk="0" hangingPunct="1">
        <a:spcBef>
          <a:spcPct val="0"/>
        </a:spcBef>
        <a:buNone/>
        <a:defRPr sz="4125" kern="1200">
          <a:solidFill>
            <a:schemeClr val="tx1"/>
          </a:solidFill>
          <a:latin typeface="+mj-lt"/>
          <a:ea typeface="+mj-ea"/>
          <a:cs typeface="+mj-cs"/>
        </a:defRPr>
      </a:lvl1pPr>
    </p:titleStyle>
    <p:bodyStyle>
      <a:lvl1pPr marL="321469" indent="-321469" algn="l" defTabSz="857250" rtl="0" eaLnBrk="1" latinLnBrk="0" hangingPunct="1">
        <a:spcBef>
          <a:spcPct val="20000"/>
        </a:spcBef>
        <a:buFont typeface="Arial" pitchFamily="34" charset="0"/>
        <a:buChar char="•"/>
        <a:defRPr sz="3000" kern="1200">
          <a:solidFill>
            <a:schemeClr val="tx1"/>
          </a:solidFill>
          <a:latin typeface="+mn-lt"/>
          <a:ea typeface="+mn-ea"/>
          <a:cs typeface="+mn-cs"/>
        </a:defRPr>
      </a:lvl1pPr>
      <a:lvl2pPr marL="696516" indent="-267891" algn="l" defTabSz="857250" rtl="0" eaLnBrk="1" latinLnBrk="0" hangingPunct="1">
        <a:spcBef>
          <a:spcPct val="20000"/>
        </a:spcBef>
        <a:buFont typeface="Arial" pitchFamily="34" charset="0"/>
        <a:buChar char="–"/>
        <a:defRPr sz="2625" kern="1200">
          <a:solidFill>
            <a:schemeClr val="tx1"/>
          </a:solidFill>
          <a:latin typeface="+mn-lt"/>
          <a:ea typeface="+mn-ea"/>
          <a:cs typeface="+mn-cs"/>
        </a:defRPr>
      </a:lvl2pPr>
      <a:lvl3pPr marL="1071563" indent="-214313" algn="l" defTabSz="857250" rtl="0" eaLnBrk="1" latinLnBrk="0" hangingPunct="1">
        <a:spcBef>
          <a:spcPct val="20000"/>
        </a:spcBef>
        <a:buFont typeface="Arial" pitchFamily="34" charset="0"/>
        <a:buChar char="•"/>
        <a:defRPr sz="2250" kern="1200">
          <a:solidFill>
            <a:schemeClr val="tx1"/>
          </a:solidFill>
          <a:latin typeface="+mn-lt"/>
          <a:ea typeface="+mn-ea"/>
          <a:cs typeface="+mn-cs"/>
        </a:defRPr>
      </a:lvl3pPr>
      <a:lvl4pPr marL="15001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4pPr>
      <a:lvl5pPr marL="19288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5pPr>
      <a:lvl6pPr marL="235743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6pPr>
      <a:lvl7pPr marL="278606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7pPr>
      <a:lvl8pPr marL="3214688"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8pPr>
      <a:lvl9pPr marL="3643313" indent="-214313" algn="l" defTabSz="857250" rtl="0" eaLnBrk="1" latinLnBrk="0" hangingPunct="1">
        <a:spcBef>
          <a:spcPct val="20000"/>
        </a:spcBef>
        <a:buFont typeface="Arial" pitchFamily="34" charset="0"/>
        <a:buChar char="•"/>
        <a:defRPr sz="1875" kern="1200">
          <a:solidFill>
            <a:schemeClr val="tx1"/>
          </a:solidFill>
          <a:latin typeface="+mn-lt"/>
          <a:ea typeface="+mn-ea"/>
          <a:cs typeface="+mn-cs"/>
        </a:defRPr>
      </a:lvl9pPr>
    </p:bodyStyle>
    <p:otherStyle>
      <a:defPPr>
        <a:defRPr lang="en-US"/>
      </a:defPPr>
      <a:lvl1pPr marL="0" algn="l" defTabSz="857250" rtl="0" eaLnBrk="1" latinLnBrk="0" hangingPunct="1">
        <a:defRPr sz="1688" kern="1200">
          <a:solidFill>
            <a:schemeClr val="tx1"/>
          </a:solidFill>
          <a:latin typeface="+mn-lt"/>
          <a:ea typeface="+mn-ea"/>
          <a:cs typeface="+mn-cs"/>
        </a:defRPr>
      </a:lvl1pPr>
      <a:lvl2pPr marL="428625" algn="l" defTabSz="857250" rtl="0" eaLnBrk="1" latinLnBrk="0" hangingPunct="1">
        <a:defRPr sz="1688" kern="1200">
          <a:solidFill>
            <a:schemeClr val="tx1"/>
          </a:solidFill>
          <a:latin typeface="+mn-lt"/>
          <a:ea typeface="+mn-ea"/>
          <a:cs typeface="+mn-cs"/>
        </a:defRPr>
      </a:lvl2pPr>
      <a:lvl3pPr marL="857250" algn="l" defTabSz="857250" rtl="0" eaLnBrk="1" latinLnBrk="0" hangingPunct="1">
        <a:defRPr sz="1688" kern="1200">
          <a:solidFill>
            <a:schemeClr val="tx1"/>
          </a:solidFill>
          <a:latin typeface="+mn-lt"/>
          <a:ea typeface="+mn-ea"/>
          <a:cs typeface="+mn-cs"/>
        </a:defRPr>
      </a:lvl3pPr>
      <a:lvl4pPr marL="1285875" algn="l" defTabSz="857250" rtl="0" eaLnBrk="1" latinLnBrk="0" hangingPunct="1">
        <a:defRPr sz="1688" kern="1200">
          <a:solidFill>
            <a:schemeClr val="tx1"/>
          </a:solidFill>
          <a:latin typeface="+mn-lt"/>
          <a:ea typeface="+mn-ea"/>
          <a:cs typeface="+mn-cs"/>
        </a:defRPr>
      </a:lvl4pPr>
      <a:lvl5pPr marL="1714500" algn="l" defTabSz="857250" rtl="0" eaLnBrk="1" latinLnBrk="0" hangingPunct="1">
        <a:defRPr sz="1688" kern="1200">
          <a:solidFill>
            <a:schemeClr val="tx1"/>
          </a:solidFill>
          <a:latin typeface="+mn-lt"/>
          <a:ea typeface="+mn-ea"/>
          <a:cs typeface="+mn-cs"/>
        </a:defRPr>
      </a:lvl5pPr>
      <a:lvl6pPr marL="2143125" algn="l" defTabSz="857250" rtl="0" eaLnBrk="1" latinLnBrk="0" hangingPunct="1">
        <a:defRPr sz="1688" kern="1200">
          <a:solidFill>
            <a:schemeClr val="tx1"/>
          </a:solidFill>
          <a:latin typeface="+mn-lt"/>
          <a:ea typeface="+mn-ea"/>
          <a:cs typeface="+mn-cs"/>
        </a:defRPr>
      </a:lvl6pPr>
      <a:lvl7pPr marL="2571750" algn="l" defTabSz="857250" rtl="0" eaLnBrk="1" latinLnBrk="0" hangingPunct="1">
        <a:defRPr sz="1688" kern="1200">
          <a:solidFill>
            <a:schemeClr val="tx1"/>
          </a:solidFill>
          <a:latin typeface="+mn-lt"/>
          <a:ea typeface="+mn-ea"/>
          <a:cs typeface="+mn-cs"/>
        </a:defRPr>
      </a:lvl7pPr>
      <a:lvl8pPr marL="3000375" algn="l" defTabSz="857250" rtl="0" eaLnBrk="1" latinLnBrk="0" hangingPunct="1">
        <a:defRPr sz="1688" kern="1200">
          <a:solidFill>
            <a:schemeClr val="tx1"/>
          </a:solidFill>
          <a:latin typeface="+mn-lt"/>
          <a:ea typeface="+mn-ea"/>
          <a:cs typeface="+mn-cs"/>
        </a:defRPr>
      </a:lvl8pPr>
      <a:lvl9pPr marL="3429000" algn="l" defTabSz="857250" rtl="0" eaLnBrk="1" latinLnBrk="0" hangingPunct="1">
        <a:defRPr sz="1688"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F51FFB7E-6153-6261-1A2B-124D778E846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i-FI"/>
              <a:t>Muokkaa ots. perustyyl. napsautt.</a:t>
            </a:r>
          </a:p>
        </p:txBody>
      </p:sp>
      <p:sp>
        <p:nvSpPr>
          <p:cNvPr id="3" name="Tekstin paikkamerkki 2">
            <a:extLst>
              <a:ext uri="{FF2B5EF4-FFF2-40B4-BE49-F238E27FC236}">
                <a16:creationId xmlns:a16="http://schemas.microsoft.com/office/drawing/2014/main" id="{3164B150-60FF-08CE-269D-EB845D58AB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4" name="Päivämäärän paikkamerkki 3">
            <a:extLst>
              <a:ext uri="{FF2B5EF4-FFF2-40B4-BE49-F238E27FC236}">
                <a16:creationId xmlns:a16="http://schemas.microsoft.com/office/drawing/2014/main" id="{E05C39AE-2197-4619-0A76-04E76093EEB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0DEB618F-086C-48AD-9CC3-3AB7AFD7BDD1}" type="datetimeFigureOut">
              <a:rPr lang="fi-FI" smtClean="0"/>
              <a:t>26.6.2026</a:t>
            </a:fld>
            <a:endParaRPr lang="fi-FI"/>
          </a:p>
        </p:txBody>
      </p:sp>
      <p:sp>
        <p:nvSpPr>
          <p:cNvPr id="5" name="Alatunnisteen paikkamerkki 4">
            <a:extLst>
              <a:ext uri="{FF2B5EF4-FFF2-40B4-BE49-F238E27FC236}">
                <a16:creationId xmlns:a16="http://schemas.microsoft.com/office/drawing/2014/main" id="{E49E4464-524B-E577-CC5F-E5433C5C960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i-FI"/>
          </a:p>
        </p:txBody>
      </p:sp>
      <p:sp>
        <p:nvSpPr>
          <p:cNvPr id="6" name="Dian numeron paikkamerkki 5">
            <a:extLst>
              <a:ext uri="{FF2B5EF4-FFF2-40B4-BE49-F238E27FC236}">
                <a16:creationId xmlns:a16="http://schemas.microsoft.com/office/drawing/2014/main" id="{C658FA48-031B-3BC3-5D0B-A3D63A59F51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83B338C-C104-4D94-8517-632A2AE00327}" type="slidenum">
              <a:rPr lang="fi-FI" smtClean="0"/>
              <a:t>‹#›</a:t>
            </a:fld>
            <a:endParaRPr lang="fi-FI"/>
          </a:p>
        </p:txBody>
      </p:sp>
    </p:spTree>
    <p:extLst>
      <p:ext uri="{BB962C8B-B14F-4D97-AF65-F5344CB8AC3E}">
        <p14:creationId xmlns:p14="http://schemas.microsoft.com/office/powerpoint/2010/main" val="210843541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1.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svg"/><Relationship Id="rId1" Type="http://schemas.openxmlformats.org/officeDocument/2006/relationships/slideLayout" Target="../slideLayouts/slideLayout20.xml"/><Relationship Id="rId6" Type="http://schemas.openxmlformats.org/officeDocument/2006/relationships/image" Target="../media/image14.svg"/><Relationship Id="rId11" Type="http://schemas.openxmlformats.org/officeDocument/2006/relationships/image" Target="../media/image19.svg"/><Relationship Id="rId5" Type="http://schemas.openxmlformats.org/officeDocument/2006/relationships/image" Target="../media/image13.svg"/><Relationship Id="rId10" Type="http://schemas.openxmlformats.org/officeDocument/2006/relationships/image" Target="../media/image18.svg"/><Relationship Id="rId4" Type="http://schemas.openxmlformats.org/officeDocument/2006/relationships/image" Target="../media/image12.svg"/><Relationship Id="rId9" Type="http://schemas.openxmlformats.org/officeDocument/2006/relationships/image" Target="../media/image17.sv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hyperlink" Target="https://peda.net/id/27ab2e56475" TargetMode="External"/><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image" Target="../media/image2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E01046D7-66CC-7664-97E0-BCA2439566EB}"/>
              </a:ext>
            </a:extLst>
          </p:cNvPr>
          <p:cNvSpPr>
            <a:spLocks noGrp="1"/>
          </p:cNvSpPr>
          <p:nvPr>
            <p:ph type="ctrTitle"/>
          </p:nvPr>
        </p:nvSpPr>
        <p:spPr/>
        <p:txBody>
          <a:bodyPr/>
          <a:lstStyle/>
          <a:p>
            <a:pPr>
              <a:lnSpc>
                <a:spcPct val="100000"/>
              </a:lnSpc>
            </a:pPr>
            <a:r>
              <a:rPr lang="fi-FI" sz="4400" dirty="0"/>
              <a:t>Päijät-Hämeen kiusaamisen, häirinnän, syrjinnän ja väkivallan vastainen toimintamalli</a:t>
            </a:r>
          </a:p>
        </p:txBody>
      </p:sp>
      <p:sp>
        <p:nvSpPr>
          <p:cNvPr id="5" name="Alaotsikko 4">
            <a:extLst>
              <a:ext uri="{FF2B5EF4-FFF2-40B4-BE49-F238E27FC236}">
                <a16:creationId xmlns:a16="http://schemas.microsoft.com/office/drawing/2014/main" id="{00F4DE20-C3B7-EA99-3DB8-D46027883534}"/>
              </a:ext>
            </a:extLst>
          </p:cNvPr>
          <p:cNvSpPr>
            <a:spLocks noGrp="1"/>
          </p:cNvSpPr>
          <p:nvPr>
            <p:ph type="subTitle" idx="1"/>
          </p:nvPr>
        </p:nvSpPr>
        <p:spPr>
          <a:xfrm>
            <a:off x="1524000" y="3429000"/>
            <a:ext cx="9144000" cy="826361"/>
          </a:xfrm>
        </p:spPr>
        <p:txBody>
          <a:bodyPr/>
          <a:lstStyle/>
          <a:p>
            <a:r>
              <a:rPr lang="fi-FI" dirty="0"/>
              <a:t>Koulun henkilöstötilaisuuden materiaali </a:t>
            </a:r>
          </a:p>
          <a:p>
            <a:endParaRPr lang="fi-FI" dirty="0"/>
          </a:p>
        </p:txBody>
      </p:sp>
    </p:spTree>
    <p:extLst>
      <p:ext uri="{BB962C8B-B14F-4D97-AF65-F5344CB8AC3E}">
        <p14:creationId xmlns:p14="http://schemas.microsoft.com/office/powerpoint/2010/main" val="37726339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812FEF6-E68A-F1EA-759F-836E0A9D78B2}"/>
              </a:ext>
            </a:extLst>
          </p:cNvPr>
          <p:cNvSpPr>
            <a:spLocks noGrp="1"/>
          </p:cNvSpPr>
          <p:nvPr>
            <p:ph type="ctrTitle"/>
          </p:nvPr>
        </p:nvSpPr>
        <p:spPr>
          <a:xfrm>
            <a:off x="530580" y="326608"/>
            <a:ext cx="11135906" cy="1048023"/>
          </a:xfrm>
        </p:spPr>
        <p:txBody>
          <a:bodyPr/>
          <a:lstStyle/>
          <a:p>
            <a:pPr>
              <a:lnSpc>
                <a:spcPct val="100000"/>
              </a:lnSpc>
            </a:pPr>
            <a:r>
              <a:rPr lang="fi-FI" sz="2400" dirty="0"/>
              <a:t>Erilaisten kiusaamisen ym. vastaisten menetelmien/ohjelmien käyttöön vaikuttavia asioita</a:t>
            </a:r>
          </a:p>
        </p:txBody>
      </p:sp>
      <p:sp>
        <p:nvSpPr>
          <p:cNvPr id="3" name="Alaotsikko 2">
            <a:extLst>
              <a:ext uri="{FF2B5EF4-FFF2-40B4-BE49-F238E27FC236}">
                <a16:creationId xmlns:a16="http://schemas.microsoft.com/office/drawing/2014/main" id="{304BFE00-44F8-8091-C777-F7B8A9592E93}"/>
              </a:ext>
            </a:extLst>
          </p:cNvPr>
          <p:cNvSpPr>
            <a:spLocks noGrp="1"/>
          </p:cNvSpPr>
          <p:nvPr>
            <p:ph type="subTitle" idx="1"/>
          </p:nvPr>
        </p:nvSpPr>
        <p:spPr>
          <a:xfrm>
            <a:off x="525514" y="1374631"/>
            <a:ext cx="9591831" cy="3731937"/>
          </a:xfrm>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Menetelmien vaikuttavuus edellyttää riittävää käyttöä, menetelmäuskollisuutta, juurtumista ja seurantaa sekä tukea.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Pelkkä menetelmän käyttöönotto ei riitä – tarvitaan pitkäjänteistä ja laadukasta toteutusta.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Menetelmiä käytetään usein vain osittain, mikä heikentää vaikuttavuutta.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Kiire, resurssipula ja useiden menetelmien yhtäaikainen käyttö vaikeuttavat uskollista toteutusta.</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Juurtumiseen koulun arkeen vaikuttaa:</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henkilöstön sitoutuminen</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käytettävissä olevat resurssit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rehtorin tuki</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käytön koordinointi</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työnjako</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henkilöstön vaihtuvuus</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koulutus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rPr>
              <a:t>työyhteisön ilmapiiri 					</a:t>
            </a:r>
          </a:p>
          <a:p>
            <a:pPr marL="457200" marR="0" lvl="1" algn="l" defTabSz="914400" rtl="0" eaLnBrk="1" fontAlgn="auto" latinLnBrk="0" hangingPunct="1">
              <a:lnSpc>
                <a:spcPct val="100000"/>
              </a:lnSpc>
              <a:spcBef>
                <a:spcPts val="0"/>
              </a:spcBef>
              <a:spcAft>
                <a:spcPts val="0"/>
              </a:spcAft>
              <a:buClrTx/>
              <a:buSzTx/>
              <a:tabLst/>
              <a:defRPr/>
            </a:pPr>
            <a:r>
              <a:rPr lang="fi-FI" sz="1800" dirty="0">
                <a:solidFill>
                  <a:prstClr val="black"/>
                </a:solidFill>
                <a:latin typeface="Calibri" panose="020F0502020204030204"/>
              </a:rPr>
              <a:t>						(</a:t>
            </a:r>
            <a:r>
              <a:rPr lang="fi-FI" sz="1800" dirty="0" err="1">
                <a:solidFill>
                  <a:prstClr val="black"/>
                </a:solidFill>
                <a:latin typeface="Calibri" panose="020F0502020204030204"/>
              </a:rPr>
              <a:t>Herkama</a:t>
            </a:r>
            <a:r>
              <a:rPr lang="fi-FI" sz="1800" dirty="0">
                <a:solidFill>
                  <a:prstClr val="black"/>
                </a:solidFill>
                <a:latin typeface="Calibri" panose="020F0502020204030204"/>
              </a:rPr>
              <a:t> 2025)</a:t>
            </a: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fi-FI"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endParaRPr lang="fi-FI" dirty="0"/>
          </a:p>
        </p:txBody>
      </p:sp>
    </p:spTree>
    <p:extLst>
      <p:ext uri="{BB962C8B-B14F-4D97-AF65-F5344CB8AC3E}">
        <p14:creationId xmlns:p14="http://schemas.microsoft.com/office/powerpoint/2010/main" val="37371512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F708E80-966B-0776-DD48-61AB5E71304C}"/>
              </a:ext>
            </a:extLst>
          </p:cNvPr>
          <p:cNvSpPr>
            <a:spLocks noGrp="1"/>
          </p:cNvSpPr>
          <p:nvPr>
            <p:ph type="ctrTitle"/>
          </p:nvPr>
        </p:nvSpPr>
        <p:spPr/>
        <p:txBody>
          <a:bodyPr/>
          <a:lstStyle/>
          <a:p>
            <a:r>
              <a:rPr lang="fi-FI" sz="3200" dirty="0"/>
              <a:t>Kohtaaminen ja reagointi</a:t>
            </a:r>
          </a:p>
        </p:txBody>
      </p:sp>
      <p:sp>
        <p:nvSpPr>
          <p:cNvPr id="3" name="Alaotsikko 2">
            <a:extLst>
              <a:ext uri="{FF2B5EF4-FFF2-40B4-BE49-F238E27FC236}">
                <a16:creationId xmlns:a16="http://schemas.microsoft.com/office/drawing/2014/main" id="{4796C5FC-0EF8-CB32-64D5-53B9CE70945C}"/>
              </a:ext>
            </a:extLst>
          </p:cNvPr>
          <p:cNvSpPr>
            <a:spLocks noGrp="1"/>
          </p:cNvSpPr>
          <p:nvPr>
            <p:ph type="subTitle" idx="1"/>
          </p:nvPr>
        </p:nvSpPr>
        <p:spPr>
          <a:xfrm>
            <a:off x="530577" y="1320800"/>
            <a:ext cx="10078330" cy="4149835"/>
          </a:xfrm>
        </p:spPr>
        <p:txBody>
          <a:bodyPr/>
          <a:lstStyle/>
          <a:p>
            <a:pPr marL="342900" indent="-342900">
              <a:buFont typeface="Arial" panose="020B0604020202020204" pitchFamily="34" charset="0"/>
              <a:buChar char="•"/>
            </a:pPr>
            <a:r>
              <a:rPr lang="fi-FI" sz="2000" dirty="0"/>
              <a:t>Aikuisten kielteinen asenne kiusaamista, häirintää, syrjintää ja väkivaltaa vastaan on paras keino ennaltaehkäistä ja puuttua epäasialliseen käyttäytymiseen. Kun oppilaat tietävät, mitä tilanteista seuraa ja miten aikuinen reagoi ja toimii, se vähentää merkittävästi hankalia tilanteita. </a:t>
            </a:r>
          </a:p>
          <a:p>
            <a:pPr marL="342900" indent="-342900">
              <a:buFont typeface="Arial" panose="020B0604020202020204" pitchFamily="34" charset="0"/>
              <a:buChar char="•"/>
            </a:pPr>
            <a:r>
              <a:rPr lang="fi-FI" sz="2000" dirty="0"/>
              <a:t>Aikuinen on aina vastuussa tilanteen vuorovaikutuksesta. Aikuisen rauhallinen toiminta ehkäisee tilanteen kärjistymistä ja auttaa vakauttamaan tilanteen.</a:t>
            </a:r>
          </a:p>
          <a:p>
            <a:pPr marL="342900" indent="-342900">
              <a:buFont typeface="Arial" panose="020B0604020202020204" pitchFamily="34" charset="0"/>
              <a:buChar char="•"/>
            </a:pPr>
            <a:r>
              <a:rPr lang="fi-FI" sz="2000" dirty="0"/>
              <a:t>Jokainen oppilas kohdataan kunnioittavasti ja aidosti kuunnellen. Tavoitteena on ymmärtää tapahtunutta ja tukea oppilaita löytämään rakentavia toimintatapoja. </a:t>
            </a:r>
          </a:p>
          <a:p>
            <a:endParaRPr lang="fi-FI" dirty="0"/>
          </a:p>
          <a:p>
            <a:endParaRPr lang="fi-FI" dirty="0"/>
          </a:p>
        </p:txBody>
      </p:sp>
    </p:spTree>
    <p:extLst>
      <p:ext uri="{BB962C8B-B14F-4D97-AF65-F5344CB8AC3E}">
        <p14:creationId xmlns:p14="http://schemas.microsoft.com/office/powerpoint/2010/main" val="36123964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65DF6136-DC9A-3810-C078-77CD75ADA1E4}"/>
              </a:ext>
            </a:extLst>
          </p:cNvPr>
          <p:cNvSpPr>
            <a:spLocks noGrp="1"/>
          </p:cNvSpPr>
          <p:nvPr>
            <p:ph type="ctrTitle"/>
          </p:nvPr>
        </p:nvSpPr>
        <p:spPr>
          <a:xfrm>
            <a:off x="759975" y="409260"/>
            <a:ext cx="11135906" cy="1048023"/>
          </a:xfrm>
        </p:spPr>
        <p:txBody>
          <a:bodyPr/>
          <a:lstStyle/>
          <a:p>
            <a:r>
              <a:rPr lang="fi-FI" sz="3200" dirty="0"/>
              <a:t>Tunnistaminen</a:t>
            </a:r>
          </a:p>
        </p:txBody>
      </p:sp>
      <p:sp>
        <p:nvSpPr>
          <p:cNvPr id="5" name="Alaotsikko 4">
            <a:extLst>
              <a:ext uri="{FF2B5EF4-FFF2-40B4-BE49-F238E27FC236}">
                <a16:creationId xmlns:a16="http://schemas.microsoft.com/office/drawing/2014/main" id="{188C57E4-F43E-99CA-930C-912598296934}"/>
              </a:ext>
            </a:extLst>
          </p:cNvPr>
          <p:cNvSpPr>
            <a:spLocks noGrp="1"/>
          </p:cNvSpPr>
          <p:nvPr>
            <p:ph type="subTitle" idx="1"/>
          </p:nvPr>
        </p:nvSpPr>
        <p:spPr>
          <a:xfrm>
            <a:off x="759975" y="1457283"/>
            <a:ext cx="8542645" cy="3799085"/>
          </a:xfrm>
        </p:spPr>
        <p:txBody>
          <a:bodyPr/>
          <a:lstStyle/>
          <a:p>
            <a:pPr marL="342900" indent="-342900">
              <a:lnSpc>
                <a:spcPct val="100000"/>
              </a:lnSpc>
              <a:buFont typeface="Arial" panose="020B0604020202020204" pitchFamily="34" charset="0"/>
              <a:buChar char="•"/>
            </a:pPr>
            <a:r>
              <a:rPr lang="fi-FI" sz="2000" dirty="0"/>
              <a:t>Puuttuminen toimii vain, jos tunnistetaan erilaisia tilanteita ja ilmiöitä.</a:t>
            </a:r>
          </a:p>
          <a:p>
            <a:pPr marL="342900" indent="-342900">
              <a:lnSpc>
                <a:spcPct val="100000"/>
              </a:lnSpc>
              <a:buFont typeface="Arial" panose="020B0604020202020204" pitchFamily="34" charset="0"/>
              <a:buChar char="•"/>
            </a:pPr>
            <a:r>
              <a:rPr lang="fi-FI" sz="2000" dirty="0"/>
              <a:t>Havaitsemista tukevia keinoja:</a:t>
            </a:r>
          </a:p>
          <a:p>
            <a:pPr marL="800106" lvl="1" indent="-342900" algn="l">
              <a:lnSpc>
                <a:spcPct val="100000"/>
              </a:lnSpc>
              <a:buFont typeface="Arial" panose="020B0604020202020204" pitchFamily="34" charset="0"/>
              <a:buChar char="•"/>
            </a:pPr>
            <a:r>
              <a:rPr lang="fi-FI" dirty="0"/>
              <a:t>oppilaiden sosiaalisten suhteiden kartoittaminen (esim. luokan hierarkia)</a:t>
            </a:r>
          </a:p>
          <a:p>
            <a:pPr marL="800106" lvl="1" indent="-342900" algn="l">
              <a:lnSpc>
                <a:spcPct val="100000"/>
              </a:lnSpc>
              <a:buFont typeface="Arial" panose="020B0604020202020204" pitchFamily="34" charset="0"/>
              <a:buChar char="•"/>
            </a:pPr>
            <a:r>
              <a:rPr lang="fi-FI" dirty="0"/>
              <a:t>yhteistyö kollegoiden kanssa</a:t>
            </a:r>
          </a:p>
          <a:p>
            <a:pPr marL="800106" lvl="1" indent="-342900" algn="l">
              <a:lnSpc>
                <a:spcPct val="100000"/>
              </a:lnSpc>
              <a:buFont typeface="Arial" panose="020B0604020202020204" pitchFamily="34" charset="0"/>
              <a:buChar char="•"/>
            </a:pPr>
            <a:r>
              <a:rPr lang="fi-FI" dirty="0"/>
              <a:t>keskustelut oppilaiden ja huoltajien kanssa</a:t>
            </a:r>
          </a:p>
          <a:p>
            <a:pPr marL="800106" lvl="1" indent="-342900" algn="l">
              <a:lnSpc>
                <a:spcPct val="100000"/>
              </a:lnSpc>
              <a:buFont typeface="Arial" panose="020B0604020202020204" pitchFamily="34" charset="0"/>
              <a:buChar char="•"/>
            </a:pPr>
            <a:r>
              <a:rPr lang="fi-FI" dirty="0"/>
              <a:t>systemaattinen havainnointi, jos esim. kiusaamista epäillään</a:t>
            </a:r>
          </a:p>
          <a:p>
            <a:pPr marL="342900" indent="-342900">
              <a:lnSpc>
                <a:spcPct val="100000"/>
              </a:lnSpc>
              <a:buFont typeface="Arial" panose="020B0604020202020204" pitchFamily="34" charset="0"/>
              <a:buChar char="•"/>
            </a:pPr>
            <a:r>
              <a:rPr lang="fi-FI" sz="2000" dirty="0"/>
              <a:t>Toiminnan tulisi olla enemmän ennakoivaa kuin reaktiivista. </a:t>
            </a:r>
          </a:p>
          <a:p>
            <a:pPr>
              <a:lnSpc>
                <a:spcPct val="100000"/>
              </a:lnSpc>
            </a:pPr>
            <a:r>
              <a:rPr lang="fi-FI" sz="2000" dirty="0"/>
              <a:t>			</a:t>
            </a:r>
          </a:p>
          <a:p>
            <a:pPr>
              <a:lnSpc>
                <a:spcPct val="100000"/>
              </a:lnSpc>
            </a:pPr>
            <a:r>
              <a:rPr lang="fi-FI" sz="2000" dirty="0"/>
              <a:t>					 (</a:t>
            </a:r>
            <a:r>
              <a:rPr lang="fi-FI" sz="2000" dirty="0" err="1"/>
              <a:t>Baraldsnes</a:t>
            </a:r>
            <a:r>
              <a:rPr lang="fi-FI" sz="2000" dirty="0"/>
              <a:t> &amp; </a:t>
            </a:r>
            <a:r>
              <a:rPr lang="fi-FI" sz="2000" dirty="0" err="1"/>
              <a:t>Caravita</a:t>
            </a:r>
            <a:r>
              <a:rPr lang="fi-FI" sz="2000" dirty="0"/>
              <a:t> 2025) </a:t>
            </a:r>
          </a:p>
          <a:p>
            <a:pPr>
              <a:lnSpc>
                <a:spcPct val="100000"/>
              </a:lnSpc>
            </a:pPr>
            <a:endParaRPr lang="fi-FI" dirty="0"/>
          </a:p>
          <a:p>
            <a:pPr marL="800106" lvl="1" indent="-342900" algn="l">
              <a:buFont typeface="Arial" panose="020B0604020202020204" pitchFamily="34" charset="0"/>
              <a:buChar char="•"/>
            </a:pPr>
            <a:endParaRPr lang="fi-FI" dirty="0"/>
          </a:p>
        </p:txBody>
      </p:sp>
    </p:spTree>
    <p:extLst>
      <p:ext uri="{BB962C8B-B14F-4D97-AF65-F5344CB8AC3E}">
        <p14:creationId xmlns:p14="http://schemas.microsoft.com/office/powerpoint/2010/main" val="23346914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graphicFrame>
        <p:nvGraphicFramePr>
          <p:cNvPr id="23" name="Kaaviokuva 22">
            <a:extLst>
              <a:ext uri="{FF2B5EF4-FFF2-40B4-BE49-F238E27FC236}">
                <a16:creationId xmlns:a16="http://schemas.microsoft.com/office/drawing/2014/main" id="{963AA429-A60E-FCF5-8E8C-70E31F48CC39}"/>
              </a:ext>
            </a:extLst>
          </p:cNvPr>
          <p:cNvGraphicFramePr/>
          <p:nvPr/>
        </p:nvGraphicFramePr>
        <p:xfrm>
          <a:off x="284340" y="279400"/>
          <a:ext cx="8969726" cy="60536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55189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CB844191-70DB-512C-9B76-0799E1BE26A4}"/>
              </a:ext>
            </a:extLst>
          </p:cNvPr>
          <p:cNvSpPr>
            <a:spLocks noGrp="1"/>
          </p:cNvSpPr>
          <p:nvPr>
            <p:ph type="ctrTitle"/>
          </p:nvPr>
        </p:nvSpPr>
        <p:spPr/>
        <p:txBody>
          <a:bodyPr/>
          <a:lstStyle/>
          <a:p>
            <a:r>
              <a:rPr lang="fi-FI" sz="3200" dirty="0"/>
              <a:t>Puuttuminen </a:t>
            </a:r>
          </a:p>
        </p:txBody>
      </p:sp>
      <p:sp>
        <p:nvSpPr>
          <p:cNvPr id="6" name="Alaotsikko 5">
            <a:extLst>
              <a:ext uri="{FF2B5EF4-FFF2-40B4-BE49-F238E27FC236}">
                <a16:creationId xmlns:a16="http://schemas.microsoft.com/office/drawing/2014/main" id="{1710697C-26B5-600C-1828-B3D7871CD013}"/>
              </a:ext>
            </a:extLst>
          </p:cNvPr>
          <p:cNvSpPr>
            <a:spLocks noGrp="1"/>
          </p:cNvSpPr>
          <p:nvPr>
            <p:ph type="subTitle" idx="1"/>
          </p:nvPr>
        </p:nvSpPr>
        <p:spPr>
          <a:xfrm>
            <a:off x="530578" y="1738698"/>
            <a:ext cx="10848622" cy="3731937"/>
          </a:xfrm>
        </p:spPr>
        <p:txBody>
          <a:bodyPr/>
          <a:lstStyle/>
          <a:p>
            <a:pPr marL="342900" indent="-342900">
              <a:buFont typeface="Arial" panose="020B0604020202020204" pitchFamily="34" charset="0"/>
              <a:buChar char="•"/>
            </a:pPr>
            <a:r>
              <a:rPr lang="fi-FI" dirty="0"/>
              <a:t>Kaikkiin kiusaamisen ja väkivallan muotoihin ja ilmiöihin tulee puuttua, jotta kiusaaminen ja väkivalta saadaan päättymään.</a:t>
            </a:r>
          </a:p>
          <a:p>
            <a:pPr marL="342900" indent="-342900">
              <a:buFont typeface="Arial" panose="020B0604020202020204" pitchFamily="34" charset="0"/>
              <a:buChar char="•"/>
            </a:pPr>
            <a:r>
              <a:rPr lang="fi-FI" dirty="0"/>
              <a:t>Kiusaamiseen ja väkivaltaan puuttuminen edellyttää, että aikuiset tunnistavat kiusaamisen, häirinnän, syrjinnän ja väkivallan eri muodot ja ottavat ne rohkeasti puheeksi. </a:t>
            </a:r>
          </a:p>
          <a:p>
            <a:pPr marL="342900" indent="-342900">
              <a:buFont typeface="Arial" panose="020B0604020202020204" pitchFamily="34" charset="0"/>
              <a:buChar char="•"/>
            </a:pPr>
            <a:r>
              <a:rPr lang="fi-FI" dirty="0"/>
              <a:t>Koulun ja luokkahuoneen ilmapiiri sekä opettajien ja oppilaiden väliset luottamukselliset, välittävät ja kunnioittavat suhteet nousevat useissa tutkimuksissa keskeisiksi tekijöiksi kiusaamiseen puuttumisen mahdollistamisessa. </a:t>
            </a:r>
          </a:p>
          <a:p>
            <a:r>
              <a:rPr lang="fi-FI" dirty="0"/>
              <a:t>						(</a:t>
            </a:r>
            <a:r>
              <a:rPr lang="fi-FI" dirty="0" err="1"/>
              <a:t>Huila</a:t>
            </a:r>
            <a:r>
              <a:rPr lang="fi-FI" dirty="0"/>
              <a:t> &amp; Juvonen 2020.)</a:t>
            </a:r>
          </a:p>
        </p:txBody>
      </p:sp>
    </p:spTree>
    <p:extLst>
      <p:ext uri="{BB962C8B-B14F-4D97-AF65-F5344CB8AC3E}">
        <p14:creationId xmlns:p14="http://schemas.microsoft.com/office/powerpoint/2010/main" val="10152661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3146AF2-47A8-ED01-0276-0A22FC1EAFFB}"/>
              </a:ext>
            </a:extLst>
          </p:cNvPr>
          <p:cNvSpPr>
            <a:spLocks noGrp="1"/>
          </p:cNvSpPr>
          <p:nvPr>
            <p:ph type="ctrTitle"/>
          </p:nvPr>
        </p:nvSpPr>
        <p:spPr/>
        <p:txBody>
          <a:bodyPr/>
          <a:lstStyle/>
          <a:p>
            <a:r>
              <a:rPr lang="fi-FI" sz="3200" dirty="0"/>
              <a:t>Opettajien tärkeä rooli kiusaamisen vastaisessa työssä</a:t>
            </a:r>
          </a:p>
        </p:txBody>
      </p:sp>
      <p:sp>
        <p:nvSpPr>
          <p:cNvPr id="5" name="Alaotsikko 4">
            <a:extLst>
              <a:ext uri="{FF2B5EF4-FFF2-40B4-BE49-F238E27FC236}">
                <a16:creationId xmlns:a16="http://schemas.microsoft.com/office/drawing/2014/main" id="{CE6FE6E9-6A6C-697D-2BD6-8020B2BA9075}"/>
              </a:ext>
            </a:extLst>
          </p:cNvPr>
          <p:cNvSpPr>
            <a:spLocks noGrp="1"/>
          </p:cNvSpPr>
          <p:nvPr>
            <p:ph type="subTitle" idx="1"/>
          </p:nvPr>
        </p:nvSpPr>
        <p:spPr>
          <a:xfrm>
            <a:off x="530577" y="1281496"/>
            <a:ext cx="9785732" cy="3731937"/>
          </a:xfrm>
        </p:spPr>
        <p:txBody>
          <a:bodyPr/>
          <a:lstStyle/>
          <a:p>
            <a:r>
              <a:rPr lang="fi-FI" sz="1800" b="1" dirty="0"/>
              <a:t>Ennaltaehkäisy: Arjen pedagoginen työ</a:t>
            </a:r>
          </a:p>
          <a:p>
            <a:r>
              <a:rPr lang="fi-FI" sz="1800" dirty="0"/>
              <a:t>Kiusaamisen ehkäisy tapahtuu ennen kaikkea jokapäiväisessä opetuksessa:</a:t>
            </a:r>
          </a:p>
          <a:p>
            <a:pPr marL="342900" indent="-342900">
              <a:buFont typeface="Arial" panose="020B0604020202020204" pitchFamily="34" charset="0"/>
              <a:buChar char="•"/>
            </a:pPr>
            <a:r>
              <a:rPr lang="fi-FI" sz="1800" dirty="0"/>
              <a:t>Luokan hallinta:</a:t>
            </a:r>
          </a:p>
          <a:p>
            <a:pPr marL="800100" lvl="1" indent="-342900" algn="l">
              <a:buFont typeface="Arial" panose="020B0604020202020204" pitchFamily="34" charset="0"/>
              <a:buChar char="•"/>
            </a:pPr>
            <a:r>
              <a:rPr lang="fi-FI" sz="1800" dirty="0"/>
              <a:t>selkeät säännöt kiusaamista vastaan</a:t>
            </a:r>
          </a:p>
          <a:p>
            <a:pPr marL="800100" lvl="1" indent="-342900" algn="l">
              <a:buFont typeface="Arial" panose="020B0604020202020204" pitchFamily="34" charset="0"/>
              <a:buChar char="•"/>
            </a:pPr>
            <a:r>
              <a:rPr lang="fi-FI" sz="1800" dirty="0"/>
              <a:t>johdonmukainen ja oikeudenmukainen toiminta</a:t>
            </a:r>
          </a:p>
          <a:p>
            <a:pPr marL="800100" lvl="1" indent="-342900" algn="l">
              <a:buFont typeface="Arial" panose="020B0604020202020204" pitchFamily="34" charset="0"/>
              <a:buChar char="•"/>
            </a:pPr>
            <a:r>
              <a:rPr lang="fi-FI" sz="1800" dirty="0"/>
              <a:t>ryhmähengen ja yhteisöllisyyden vahvistaminen</a:t>
            </a:r>
          </a:p>
          <a:p>
            <a:pPr marL="342900" indent="-342900">
              <a:buFont typeface="Arial" panose="020B0604020202020204" pitchFamily="34" charset="0"/>
              <a:buChar char="•"/>
            </a:pPr>
            <a:r>
              <a:rPr lang="fi-FI" sz="1800" dirty="0"/>
              <a:t>Sosiaalisten taitojen tukeminen:</a:t>
            </a:r>
          </a:p>
          <a:p>
            <a:pPr marL="800100" lvl="1" indent="-342900" algn="l">
              <a:buFont typeface="Arial" panose="020B0604020202020204" pitchFamily="34" charset="0"/>
              <a:buChar char="•"/>
            </a:pPr>
            <a:r>
              <a:rPr lang="fi-FI" sz="1800" dirty="0"/>
              <a:t>keskustelut, yhteiset pelisäännöt</a:t>
            </a:r>
          </a:p>
          <a:p>
            <a:pPr marL="800100" lvl="1" indent="-342900" algn="l">
              <a:buFont typeface="Arial" panose="020B0604020202020204" pitchFamily="34" charset="0"/>
              <a:buChar char="•"/>
            </a:pPr>
            <a:r>
              <a:rPr lang="fi-FI" sz="1800" dirty="0"/>
              <a:t>empatiaan ja vuorovaikutukseen ohjaaminen</a:t>
            </a:r>
          </a:p>
          <a:p>
            <a:pPr marL="342900" indent="-342900">
              <a:buFont typeface="Arial" panose="020B0604020202020204" pitchFamily="34" charset="0"/>
              <a:buChar char="•"/>
            </a:pPr>
            <a:r>
              <a:rPr lang="fi-FI" sz="1800" dirty="0"/>
              <a:t>Yhteistyö: </a:t>
            </a:r>
          </a:p>
          <a:p>
            <a:pPr marL="800100" lvl="1" indent="-342900" algn="l">
              <a:buFont typeface="Arial" panose="020B0604020202020204" pitchFamily="34" charset="0"/>
              <a:buChar char="•"/>
            </a:pPr>
            <a:r>
              <a:rPr lang="fi-FI" sz="1800" dirty="0"/>
              <a:t>luokkakokoukset ja keskustelut</a:t>
            </a:r>
          </a:p>
          <a:p>
            <a:pPr marL="800100" lvl="1" indent="-342900" algn="l">
              <a:buFont typeface="Arial" panose="020B0604020202020204" pitchFamily="34" charset="0"/>
              <a:buChar char="•"/>
            </a:pPr>
            <a:r>
              <a:rPr lang="fi-FI" sz="1800" dirty="0"/>
              <a:t>yhteistyö huoltajien kanssa</a:t>
            </a:r>
          </a:p>
        </p:txBody>
      </p:sp>
    </p:spTree>
    <p:extLst>
      <p:ext uri="{BB962C8B-B14F-4D97-AF65-F5344CB8AC3E}">
        <p14:creationId xmlns:p14="http://schemas.microsoft.com/office/powerpoint/2010/main" val="33973563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CD3D14A0-F9A0-B8AF-E85B-45A3B2D32591}"/>
              </a:ext>
            </a:extLst>
          </p:cNvPr>
          <p:cNvSpPr>
            <a:spLocks noGrp="1"/>
          </p:cNvSpPr>
          <p:nvPr>
            <p:ph type="subTitle" idx="1"/>
          </p:nvPr>
        </p:nvSpPr>
        <p:spPr>
          <a:xfrm>
            <a:off x="600915" y="578112"/>
            <a:ext cx="9086389" cy="3731937"/>
          </a:xfrm>
        </p:spPr>
        <p:txBody>
          <a:bodyPr/>
          <a:lstStyle/>
          <a:p>
            <a:r>
              <a:rPr lang="fi-FI" b="1" dirty="0"/>
              <a:t>Puuttuminen: aktiivinen ja nopea toiminta</a:t>
            </a:r>
          </a:p>
          <a:p>
            <a:endParaRPr lang="fi-FI" dirty="0"/>
          </a:p>
          <a:p>
            <a:r>
              <a:rPr lang="fi-FI" sz="1800" dirty="0"/>
              <a:t>Opettajalla on velvollisuus ja keskeinen rooli kiusaamistilanteissa:</a:t>
            </a:r>
          </a:p>
          <a:p>
            <a:pPr marL="342900" indent="-342900">
              <a:buFont typeface="Arial" panose="020B0604020202020204" pitchFamily="34" charset="0"/>
              <a:buChar char="•"/>
            </a:pPr>
            <a:r>
              <a:rPr lang="fi-FI" sz="1800" dirty="0"/>
              <a:t>puuttua heti kiusaamiseen tai muuhun epäasialliseen käytökseen</a:t>
            </a:r>
          </a:p>
          <a:p>
            <a:pPr marL="342900" indent="-342900">
              <a:buFont typeface="Arial" panose="020B0604020202020204" pitchFamily="34" charset="0"/>
              <a:buChar char="•"/>
            </a:pPr>
            <a:r>
              <a:rPr lang="fi-FI" sz="1800" dirty="0"/>
              <a:t>suojella ja tukea kiusattua</a:t>
            </a:r>
          </a:p>
          <a:p>
            <a:pPr marL="342900" indent="-342900">
              <a:buFont typeface="Arial" panose="020B0604020202020204" pitchFamily="34" charset="0"/>
              <a:buChar char="•"/>
            </a:pPr>
            <a:r>
              <a:rPr lang="fi-FI" sz="1800" dirty="0"/>
              <a:t>keskustella osallisten kanssa</a:t>
            </a:r>
          </a:p>
          <a:p>
            <a:pPr marL="342900" indent="-342900">
              <a:buFont typeface="Arial" panose="020B0604020202020204" pitchFamily="34" charset="0"/>
              <a:buChar char="•"/>
            </a:pPr>
            <a:r>
              <a:rPr lang="fi-FI" sz="1800" dirty="0"/>
              <a:t>tehdä yhteistyötä kollegoiden ja huoltajien kanssa</a:t>
            </a:r>
          </a:p>
          <a:p>
            <a:pPr marL="342900" indent="-342900">
              <a:buFont typeface="Arial" panose="020B0604020202020204" pitchFamily="34" charset="0"/>
              <a:buChar char="•"/>
            </a:pPr>
            <a:r>
              <a:rPr lang="fi-FI" sz="1800" dirty="0"/>
              <a:t>seurata tilannetta ja varmistaa, että kiusaaminen loppuu</a:t>
            </a:r>
          </a:p>
          <a:p>
            <a:endParaRPr lang="fi-FI" sz="1800" dirty="0"/>
          </a:p>
          <a:p>
            <a:r>
              <a:rPr lang="fi-FI" sz="1800" dirty="0"/>
              <a:t>👉 Opettajan reagointi toimii myös viestinä koko ryhmälle siitä, että kiusaamista ei hyväksytä    </a:t>
            </a:r>
          </a:p>
          <a:p>
            <a:r>
              <a:rPr lang="fi-FI" sz="1800" dirty="0"/>
              <a:t>					(</a:t>
            </a:r>
            <a:r>
              <a:rPr lang="fi-FI" sz="1800" dirty="0" err="1"/>
              <a:t>Baraldsnes</a:t>
            </a:r>
            <a:r>
              <a:rPr lang="fi-FI" sz="1800" dirty="0"/>
              <a:t> &amp; </a:t>
            </a:r>
            <a:r>
              <a:rPr lang="fi-FI" sz="1800" dirty="0" err="1"/>
              <a:t>Caravita</a:t>
            </a:r>
            <a:r>
              <a:rPr lang="fi-FI" sz="1800" dirty="0"/>
              <a:t>, 2025)</a:t>
            </a:r>
          </a:p>
        </p:txBody>
      </p:sp>
    </p:spTree>
    <p:extLst>
      <p:ext uri="{BB962C8B-B14F-4D97-AF65-F5344CB8AC3E}">
        <p14:creationId xmlns:p14="http://schemas.microsoft.com/office/powerpoint/2010/main" val="2530493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Otsikko 4">
            <a:extLst>
              <a:ext uri="{FF2B5EF4-FFF2-40B4-BE49-F238E27FC236}">
                <a16:creationId xmlns:a16="http://schemas.microsoft.com/office/drawing/2014/main" id="{68091741-253E-83D0-748D-6D352255FBEC}"/>
              </a:ext>
            </a:extLst>
          </p:cNvPr>
          <p:cNvSpPr>
            <a:spLocks noGrp="1"/>
          </p:cNvSpPr>
          <p:nvPr>
            <p:ph type="ctrTitle"/>
          </p:nvPr>
        </p:nvSpPr>
        <p:spPr/>
        <p:txBody>
          <a:bodyPr/>
          <a:lstStyle/>
          <a:p>
            <a:r>
              <a:rPr lang="fi-FI" sz="3200" dirty="0"/>
              <a:t>Miten puuttuminen onnistuu?</a:t>
            </a:r>
          </a:p>
        </p:txBody>
      </p:sp>
      <p:sp>
        <p:nvSpPr>
          <p:cNvPr id="6" name="Alaotsikko 5">
            <a:extLst>
              <a:ext uri="{FF2B5EF4-FFF2-40B4-BE49-F238E27FC236}">
                <a16:creationId xmlns:a16="http://schemas.microsoft.com/office/drawing/2014/main" id="{00A3D814-6D48-4403-AA8D-E25121DEA95E}"/>
              </a:ext>
            </a:extLst>
          </p:cNvPr>
          <p:cNvSpPr>
            <a:spLocks noGrp="1"/>
          </p:cNvSpPr>
          <p:nvPr>
            <p:ph type="subTitle" idx="1"/>
          </p:nvPr>
        </p:nvSpPr>
        <p:spPr>
          <a:xfrm>
            <a:off x="525514" y="1560787"/>
            <a:ext cx="9086389" cy="4175235"/>
          </a:xfrm>
        </p:spPr>
        <p:txBody>
          <a:bodyPr/>
          <a:lstStyle/>
          <a:p>
            <a:r>
              <a:rPr lang="fi-FI" dirty="0"/>
              <a:t>Ratkaisevia tekijöitä puuttumisen onnistumisessa:</a:t>
            </a:r>
          </a:p>
          <a:p>
            <a:r>
              <a:rPr lang="fi-FI" dirty="0"/>
              <a:t>• Aikuisen ehdoton kiusaamisen vastainen asenne ja sen viestiminen oppilaille.</a:t>
            </a:r>
          </a:p>
          <a:p>
            <a:r>
              <a:rPr lang="fi-FI" dirty="0"/>
              <a:t>• Näyttöön perustuvien keinojen hyödyntäminen.</a:t>
            </a:r>
          </a:p>
          <a:p>
            <a:r>
              <a:rPr lang="fi-FI" dirty="0"/>
              <a:t>• Seurantakeskustelut jokaisen puuttumisen jälkeen.</a:t>
            </a:r>
          </a:p>
          <a:p>
            <a:r>
              <a:rPr lang="fi-FI" dirty="0"/>
              <a:t>• Ennaltaehkäisevät toimet kaiken perustana. </a:t>
            </a:r>
          </a:p>
          <a:p>
            <a:r>
              <a:rPr lang="fi-FI" dirty="0"/>
              <a:t>							(Salmivalli 2024)</a:t>
            </a:r>
          </a:p>
        </p:txBody>
      </p:sp>
    </p:spTree>
    <p:extLst>
      <p:ext uri="{BB962C8B-B14F-4D97-AF65-F5344CB8AC3E}">
        <p14:creationId xmlns:p14="http://schemas.microsoft.com/office/powerpoint/2010/main" val="24896670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17F0FE4E-9C21-79AB-74B4-5013B3A60B47}"/>
              </a:ext>
            </a:extLst>
          </p:cNvPr>
          <p:cNvSpPr>
            <a:spLocks noGrp="1"/>
          </p:cNvSpPr>
          <p:nvPr>
            <p:ph type="ctrTitle"/>
          </p:nvPr>
        </p:nvSpPr>
        <p:spPr/>
        <p:txBody>
          <a:bodyPr/>
          <a:lstStyle/>
          <a:p>
            <a:r>
              <a:rPr lang="fi-FI" sz="3200" dirty="0"/>
              <a:t>Monialainen yhteistyö</a:t>
            </a:r>
          </a:p>
        </p:txBody>
      </p:sp>
      <p:sp>
        <p:nvSpPr>
          <p:cNvPr id="3" name="Alaotsikko 2">
            <a:extLst>
              <a:ext uri="{FF2B5EF4-FFF2-40B4-BE49-F238E27FC236}">
                <a16:creationId xmlns:a16="http://schemas.microsoft.com/office/drawing/2014/main" id="{A8FE7E2F-CEEB-7FD7-C1D8-4BFD7709094D}"/>
              </a:ext>
            </a:extLst>
          </p:cNvPr>
          <p:cNvSpPr>
            <a:spLocks noGrp="1"/>
          </p:cNvSpPr>
          <p:nvPr>
            <p:ph type="subTitle" idx="1"/>
          </p:nvPr>
        </p:nvSpPr>
        <p:spPr>
          <a:xfrm>
            <a:off x="530577" y="1738698"/>
            <a:ext cx="9751757" cy="3731937"/>
          </a:xfrm>
        </p:spPr>
        <p:txBody>
          <a:bodyPr/>
          <a:lstStyle/>
          <a:p>
            <a:pPr marL="342900" indent="-342900">
              <a:buFont typeface="Arial" panose="020B0604020202020204" pitchFamily="34" charset="0"/>
              <a:buChar char="•"/>
            </a:pPr>
            <a:r>
              <a:rPr lang="fi-FI" sz="2000" dirty="0"/>
              <a:t>Turvallinen oppimisympäristö rakentuu eri toimijoiden yhteistyönä.</a:t>
            </a:r>
          </a:p>
          <a:p>
            <a:pPr marL="342900" indent="-342900">
              <a:buFont typeface="Arial" panose="020B0604020202020204" pitchFamily="34" charset="0"/>
              <a:buChar char="•"/>
            </a:pPr>
            <a:r>
              <a:rPr lang="fi-FI" sz="2000" dirty="0"/>
              <a:t>Työ on yhteisöllistä ja yksilöllistä sekä perustuu jaettuun vastuuseen.</a:t>
            </a:r>
          </a:p>
          <a:p>
            <a:pPr marL="342900" indent="-342900">
              <a:buFont typeface="Arial" panose="020B0604020202020204" pitchFamily="34" charset="0"/>
              <a:buChar char="•"/>
            </a:pPr>
            <a:r>
              <a:rPr lang="fi-FI" sz="2000" dirty="0"/>
              <a:t>Monialaisen yhteistyön toimijoita:</a:t>
            </a:r>
          </a:p>
          <a:p>
            <a:pPr marL="800106" lvl="1" indent="-342900" algn="l">
              <a:buFont typeface="Arial" panose="020B0604020202020204" pitchFamily="34" charset="0"/>
              <a:buChar char="•"/>
            </a:pPr>
            <a:r>
              <a:rPr lang="fi-FI" dirty="0"/>
              <a:t>Opetushenkilöstö</a:t>
            </a:r>
          </a:p>
          <a:p>
            <a:pPr marL="800106" lvl="1" indent="-342900" algn="l">
              <a:buFont typeface="Arial" panose="020B0604020202020204" pitchFamily="34" charset="0"/>
              <a:buChar char="•"/>
            </a:pPr>
            <a:r>
              <a:rPr lang="fi-FI" dirty="0"/>
              <a:t>Opiskeluhuollon asiantuntijat (psykologi, kuraattori, terveydenhoitaja, lääkäri)</a:t>
            </a:r>
          </a:p>
          <a:p>
            <a:pPr marL="800106" lvl="1" indent="-342900" algn="l">
              <a:buFont typeface="Arial" panose="020B0604020202020204" pitchFamily="34" charset="0"/>
              <a:buChar char="•"/>
            </a:pPr>
            <a:r>
              <a:rPr lang="fi-FI" dirty="0"/>
              <a:t>Oppilaat ja huoltajat</a:t>
            </a:r>
          </a:p>
          <a:p>
            <a:pPr marL="800106" lvl="1" indent="-342900" algn="l">
              <a:buFont typeface="Arial" panose="020B0604020202020204" pitchFamily="34" charset="0"/>
              <a:buChar char="•"/>
            </a:pPr>
            <a:r>
              <a:rPr lang="fi-FI" dirty="0"/>
              <a:t>Koulun ulkopuoliset toimijat (esim. lapsiperhepalvelut, poliisi)</a:t>
            </a:r>
          </a:p>
          <a:p>
            <a:pPr marL="342900" indent="-342900">
              <a:buFont typeface="Arial" panose="020B0604020202020204" pitchFamily="34" charset="0"/>
              <a:buChar char="•"/>
            </a:pPr>
            <a:r>
              <a:rPr lang="fi-FI" sz="2000" dirty="0"/>
              <a:t>Yhteistyö mahdollistaa varhaisen tunnistamisen ja oikea-aikaisen tuen.</a:t>
            </a:r>
          </a:p>
          <a:p>
            <a:pPr marL="342900" indent="-342900">
              <a:buFont typeface="Arial" panose="020B0604020202020204" pitchFamily="34" charset="0"/>
              <a:buChar char="•"/>
            </a:pPr>
            <a:endParaRPr lang="fi-FI" dirty="0"/>
          </a:p>
        </p:txBody>
      </p:sp>
    </p:spTree>
    <p:extLst>
      <p:ext uri="{BB962C8B-B14F-4D97-AF65-F5344CB8AC3E}">
        <p14:creationId xmlns:p14="http://schemas.microsoft.com/office/powerpoint/2010/main" val="427910883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4DC5EE6-A8AE-53D8-0303-1987FF14A510}"/>
              </a:ext>
            </a:extLst>
          </p:cNvPr>
          <p:cNvSpPr>
            <a:spLocks noGrp="1"/>
          </p:cNvSpPr>
          <p:nvPr>
            <p:ph type="ctrTitle"/>
          </p:nvPr>
        </p:nvSpPr>
        <p:spPr>
          <a:xfrm>
            <a:off x="525514" y="319209"/>
            <a:ext cx="10759706" cy="1048023"/>
          </a:xfrm>
        </p:spPr>
        <p:txBody>
          <a:bodyPr/>
          <a:lstStyle/>
          <a:p>
            <a:r>
              <a:rPr lang="fi-FI" sz="3200" dirty="0"/>
              <a:t>Toimivan monialaisen yhteistyön edellytykset</a:t>
            </a:r>
          </a:p>
        </p:txBody>
      </p:sp>
      <p:sp>
        <p:nvSpPr>
          <p:cNvPr id="3" name="Alaotsikko 2">
            <a:extLst>
              <a:ext uri="{FF2B5EF4-FFF2-40B4-BE49-F238E27FC236}">
                <a16:creationId xmlns:a16="http://schemas.microsoft.com/office/drawing/2014/main" id="{53EEC2AF-94BE-0CFD-F6EE-D853C6215C00}"/>
              </a:ext>
            </a:extLst>
          </p:cNvPr>
          <p:cNvSpPr>
            <a:spLocks noGrp="1"/>
          </p:cNvSpPr>
          <p:nvPr>
            <p:ph type="subTitle" idx="1"/>
          </p:nvPr>
        </p:nvSpPr>
        <p:spPr>
          <a:xfrm>
            <a:off x="525514" y="988421"/>
            <a:ext cx="10336714" cy="3731937"/>
          </a:xfrm>
        </p:spPr>
        <p:txBody>
          <a:bodyPr/>
          <a:lstStyle/>
          <a:p>
            <a:pPr>
              <a:lnSpc>
                <a:spcPct val="100000"/>
              </a:lnSpc>
            </a:pPr>
            <a:r>
              <a:rPr lang="fi-FI" sz="1600" b="1" dirty="0"/>
              <a:t>Yhteinen tavoite ja ymmärrys</a:t>
            </a:r>
          </a:p>
          <a:p>
            <a:pPr marL="342900" indent="-342900">
              <a:lnSpc>
                <a:spcPct val="100000"/>
              </a:lnSpc>
              <a:buFont typeface="Arial" panose="020B0604020202020204" pitchFamily="34" charset="0"/>
              <a:buChar char="•"/>
            </a:pPr>
            <a:r>
              <a:rPr lang="fi-FI" sz="1600" dirty="0"/>
              <a:t>kaikki toimijat jakavat käsityksen kiusaamisen, syrjinnän ja väkivallan ehkäisystä ja puuttumisesta</a:t>
            </a:r>
          </a:p>
          <a:p>
            <a:pPr>
              <a:lnSpc>
                <a:spcPct val="100000"/>
              </a:lnSpc>
            </a:pPr>
            <a:r>
              <a:rPr lang="fi-FI" sz="1600" b="1" dirty="0"/>
              <a:t>Roolit ja vastuut ovat selkeät</a:t>
            </a:r>
          </a:p>
          <a:p>
            <a:pPr marL="342900" indent="-342900">
              <a:lnSpc>
                <a:spcPct val="100000"/>
              </a:lnSpc>
              <a:buFont typeface="Arial" panose="020B0604020202020204" pitchFamily="34" charset="0"/>
              <a:buChar char="•"/>
            </a:pPr>
            <a:r>
              <a:rPr lang="fi-FI" sz="1600" dirty="0"/>
              <a:t>tiedetään, kuka tekee mitä ja kuka koordinoi kokonaisuutta</a:t>
            </a:r>
          </a:p>
          <a:p>
            <a:pPr>
              <a:lnSpc>
                <a:spcPct val="100000"/>
              </a:lnSpc>
            </a:pPr>
            <a:r>
              <a:rPr lang="fi-FI" sz="1600" b="1" dirty="0"/>
              <a:t>Yhteistyölle on rakenteet </a:t>
            </a:r>
          </a:p>
          <a:p>
            <a:pPr marL="285750" indent="-285750">
              <a:lnSpc>
                <a:spcPct val="100000"/>
              </a:lnSpc>
              <a:buFont typeface="Arial" panose="020B0604020202020204" pitchFamily="34" charset="0"/>
              <a:buChar char="•"/>
            </a:pPr>
            <a:r>
              <a:rPr lang="fi-FI" sz="1600" dirty="0"/>
              <a:t>sovitut yhteistyötapaamiset, toimintamallit ja prosessit (esim. opiskeluhuoltoryhmät)</a:t>
            </a:r>
          </a:p>
          <a:p>
            <a:pPr>
              <a:lnSpc>
                <a:spcPct val="100000"/>
              </a:lnSpc>
            </a:pPr>
            <a:r>
              <a:rPr lang="fi-FI" sz="1600" b="1" dirty="0"/>
              <a:t>Aikaa ja resursseja on varattu</a:t>
            </a:r>
          </a:p>
          <a:p>
            <a:pPr marL="285750" indent="-285750">
              <a:lnSpc>
                <a:spcPct val="100000"/>
              </a:lnSpc>
              <a:buFont typeface="Arial" panose="020B0604020202020204" pitchFamily="34" charset="0"/>
              <a:buChar char="•"/>
            </a:pPr>
            <a:r>
              <a:rPr lang="fi-FI" sz="1600" dirty="0"/>
              <a:t>yhteistyö ei tapahdu “ylimääräisenä”, vaan se on osa perustehtävää</a:t>
            </a:r>
          </a:p>
          <a:p>
            <a:pPr>
              <a:lnSpc>
                <a:spcPct val="100000"/>
              </a:lnSpc>
            </a:pPr>
            <a:r>
              <a:rPr lang="fi-FI" sz="1600" b="1" dirty="0"/>
              <a:t>Tiedonkulku toimii</a:t>
            </a:r>
          </a:p>
          <a:p>
            <a:pPr marL="285750" indent="-285750">
              <a:lnSpc>
                <a:spcPct val="100000"/>
              </a:lnSpc>
              <a:buFont typeface="Arial" panose="020B0604020202020204" pitchFamily="34" charset="0"/>
              <a:buChar char="•"/>
            </a:pPr>
            <a:r>
              <a:rPr lang="fi-FI" sz="1600" dirty="0"/>
              <a:t>tieto liikkuu sujuvasti ja lainmukaisesti toimijoiden välillä</a:t>
            </a:r>
          </a:p>
          <a:p>
            <a:pPr marL="285750" indent="-285750">
              <a:lnSpc>
                <a:spcPct val="100000"/>
              </a:lnSpc>
              <a:buFont typeface="Arial" panose="020B0604020202020204" pitchFamily="34" charset="0"/>
              <a:buChar char="•"/>
            </a:pPr>
            <a:r>
              <a:rPr lang="fi-FI" sz="1600" dirty="0"/>
              <a:t>kaikilla on riittävä tilannekuva</a:t>
            </a:r>
          </a:p>
          <a:p>
            <a:pPr>
              <a:lnSpc>
                <a:spcPct val="100000"/>
              </a:lnSpc>
            </a:pPr>
            <a:r>
              <a:rPr lang="fi-FI" sz="1600" b="1" dirty="0"/>
              <a:t>Luottamus on vahva</a:t>
            </a:r>
          </a:p>
          <a:p>
            <a:pPr marL="285750" indent="-285750">
              <a:lnSpc>
                <a:spcPct val="100000"/>
              </a:lnSpc>
              <a:buFont typeface="Arial" panose="020B0604020202020204" pitchFamily="34" charset="0"/>
              <a:buChar char="•"/>
            </a:pPr>
            <a:r>
              <a:rPr lang="fi-FI" sz="1600" dirty="0"/>
              <a:t>ammattilaiset voivat jakaa huolia ja näkemyksiä avoimesti</a:t>
            </a:r>
          </a:p>
        </p:txBody>
      </p:sp>
    </p:spTree>
    <p:extLst>
      <p:ext uri="{BB962C8B-B14F-4D97-AF65-F5344CB8AC3E}">
        <p14:creationId xmlns:p14="http://schemas.microsoft.com/office/powerpoint/2010/main" val="23420785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91600357-ED5E-3DA9-BEE7-3A32EA6FC94D}"/>
              </a:ext>
            </a:extLst>
          </p:cNvPr>
          <p:cNvSpPr>
            <a:spLocks noGrp="1"/>
          </p:cNvSpPr>
          <p:nvPr>
            <p:ph type="title"/>
          </p:nvPr>
        </p:nvSpPr>
        <p:spPr>
          <a:xfrm>
            <a:off x="2518455" y="496753"/>
            <a:ext cx="9797251" cy="1076959"/>
          </a:xfrm>
        </p:spPr>
        <p:txBody>
          <a:bodyPr/>
          <a:lstStyle/>
          <a:p>
            <a:r>
              <a:rPr lang="fi-FI" dirty="0">
                <a:solidFill>
                  <a:schemeClr val="accent1"/>
                </a:solidFill>
              </a:rPr>
              <a:t>Turvallinen koulupäivä Päijät-Hämeessä 2025-2027</a:t>
            </a:r>
          </a:p>
        </p:txBody>
      </p:sp>
      <p:sp>
        <p:nvSpPr>
          <p:cNvPr id="3" name="Sisällön paikkamerkki 2">
            <a:extLst>
              <a:ext uri="{FF2B5EF4-FFF2-40B4-BE49-F238E27FC236}">
                <a16:creationId xmlns:a16="http://schemas.microsoft.com/office/drawing/2014/main" id="{5F605671-7EF1-D87B-86BD-C70EE5CD23EB}"/>
              </a:ext>
            </a:extLst>
          </p:cNvPr>
          <p:cNvSpPr>
            <a:spLocks noGrp="1"/>
          </p:cNvSpPr>
          <p:nvPr>
            <p:ph idx="1"/>
          </p:nvPr>
        </p:nvSpPr>
        <p:spPr>
          <a:xfrm>
            <a:off x="674921" y="1763310"/>
            <a:ext cx="10174233" cy="3943262"/>
          </a:xfrm>
        </p:spPr>
        <p:txBody>
          <a:bodyPr>
            <a:normAutofit fontScale="92500" lnSpcReduction="20000"/>
          </a:bodyPr>
          <a:lstStyle/>
          <a:p>
            <a:pPr marL="0" indent="0">
              <a:lnSpc>
                <a:spcPct val="100000"/>
              </a:lnSpc>
              <a:buNone/>
            </a:pPr>
            <a:r>
              <a:rPr lang="fi-FI" sz="1800" b="1" dirty="0"/>
              <a:t>Tarkoitus: </a:t>
            </a:r>
            <a:r>
              <a:rPr lang="fi-FI" sz="1800" dirty="0"/>
              <a:t>		Kehitetään ja otetaan käyttöön Päijät-Hämeen peruskoulujen yhteinen 					kiusaamisen ja väkivallan ennaltaehkäisyn ja puuttumisen toimintamalli, jossa 				kuvataan ennaltaehkäisyn ja puuttumisen tasot. Edistetään ja tuetaan 					turvallista ja yhteisöllistä toimintakulttuuria kouluissa. Vahvistetaan 						monialaista yhteistyötä kiusaamisen ja väkivallan ennaltaehkäisemiseksi ja 				siihen puuttumiseksi.</a:t>
            </a:r>
          </a:p>
          <a:p>
            <a:pPr marL="0" indent="0">
              <a:lnSpc>
                <a:spcPct val="100000"/>
              </a:lnSpc>
              <a:buNone/>
            </a:pPr>
            <a:r>
              <a:rPr lang="fi-FI" sz="1800" b="1" dirty="0"/>
              <a:t>Kohderyhmä: 		</a:t>
            </a:r>
            <a:r>
              <a:rPr lang="fi-FI" sz="1800" dirty="0"/>
              <a:t>Peruskouluikäiset oppilaat, huoltajat, koulun henkilökunta</a:t>
            </a:r>
          </a:p>
          <a:p>
            <a:pPr marL="0" indent="0">
              <a:lnSpc>
                <a:spcPct val="100000"/>
              </a:lnSpc>
              <a:buNone/>
            </a:pPr>
            <a:r>
              <a:rPr lang="fi-FI" sz="1800" dirty="0"/>
              <a:t>			Asikkala, Hartola, Heinola, Hollola, Iitti, Kärkölä, Lahti, Orimattila, Padasjoki ja Sysmä</a:t>
            </a:r>
          </a:p>
          <a:p>
            <a:pPr marL="0" indent="0">
              <a:lnSpc>
                <a:spcPct val="100000"/>
              </a:lnSpc>
              <a:buNone/>
            </a:pPr>
            <a:r>
              <a:rPr lang="fi-FI" sz="1800" b="1" dirty="0"/>
              <a:t>Rahoittaja:		</a:t>
            </a:r>
            <a:r>
              <a:rPr lang="fi-FI" sz="1800" dirty="0"/>
              <a:t>OPH</a:t>
            </a:r>
          </a:p>
          <a:p>
            <a:pPr marL="0" indent="0">
              <a:lnSpc>
                <a:spcPct val="100000"/>
              </a:lnSpc>
              <a:buNone/>
            </a:pPr>
            <a:r>
              <a:rPr lang="fi-FI" sz="1800" b="1" dirty="0"/>
              <a:t>Hankkeen budjetti: 	</a:t>
            </a:r>
            <a:r>
              <a:rPr lang="fi-FI" sz="1800" dirty="0"/>
              <a:t>126 000 €</a:t>
            </a:r>
          </a:p>
          <a:p>
            <a:pPr marL="0" indent="0">
              <a:lnSpc>
                <a:spcPct val="100000"/>
              </a:lnSpc>
              <a:buNone/>
            </a:pPr>
            <a:r>
              <a:rPr lang="fi-FI" sz="1800" b="1" dirty="0"/>
              <a:t>Toteutusaika:		</a:t>
            </a:r>
            <a:r>
              <a:rPr lang="fi-FI" sz="1800" dirty="0"/>
              <a:t>31.3.2025-31.7.2027</a:t>
            </a:r>
          </a:p>
          <a:p>
            <a:pPr marL="0" indent="0">
              <a:lnSpc>
                <a:spcPct val="100000"/>
              </a:lnSpc>
              <a:buNone/>
            </a:pPr>
            <a:r>
              <a:rPr lang="fi-FI" sz="1800" b="1" dirty="0"/>
              <a:t>Toteuttaja:		</a:t>
            </a:r>
            <a:r>
              <a:rPr lang="fi-FI" sz="1800" dirty="0"/>
              <a:t>Sivistyspalveluiden seudullinen kehittäminen</a:t>
            </a:r>
          </a:p>
          <a:p>
            <a:pPr marL="0" indent="0">
              <a:lnSpc>
                <a:spcPct val="100000"/>
              </a:lnSpc>
              <a:buNone/>
            </a:pPr>
            <a:r>
              <a:rPr lang="fi-FI" sz="1800" b="1" dirty="0"/>
              <a:t>Yhteistyö:		</a:t>
            </a:r>
            <a:r>
              <a:rPr lang="fi-FI" sz="1800" dirty="0"/>
              <a:t>Opiskeluhuoltopalvelut, perhesosiaalityö. alaikäisten mielenterveys- ja 					perheneuvolapalvelut, poliisi, Kiusaamisasioiden tuki- ja neuvontakeskus Valopilkku</a:t>
            </a:r>
          </a:p>
        </p:txBody>
      </p:sp>
      <p:sp>
        <p:nvSpPr>
          <p:cNvPr id="4" name="Rectangle 1">
            <a:extLst>
              <a:ext uri="{FF2B5EF4-FFF2-40B4-BE49-F238E27FC236}">
                <a16:creationId xmlns:a16="http://schemas.microsoft.com/office/drawing/2014/main" id="{397CCA58-E890-DE6B-7D5C-B1E839BCF021}"/>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Rectangle 2">
            <a:extLst>
              <a:ext uri="{FF2B5EF4-FFF2-40B4-BE49-F238E27FC236}">
                <a16:creationId xmlns:a16="http://schemas.microsoft.com/office/drawing/2014/main" id="{B86BE69A-B74A-A4CD-7D12-C98FCF993AE1}"/>
              </a:ext>
            </a:extLst>
          </p:cNvPr>
          <p:cNvSpPr>
            <a:spLocks noChangeArrowheads="1"/>
          </p:cNvSpPr>
          <p:nvPr/>
        </p:nvSpPr>
        <p:spPr bwMode="auto">
          <a:xfrm>
            <a:off x="152400" y="1524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i-FI"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pic>
        <p:nvPicPr>
          <p:cNvPr id="6" name="Kuva 5">
            <a:extLst>
              <a:ext uri="{FF2B5EF4-FFF2-40B4-BE49-F238E27FC236}">
                <a16:creationId xmlns:a16="http://schemas.microsoft.com/office/drawing/2014/main" id="{F06CE5A4-E998-E133-F515-FAD8AC9AA95D}"/>
              </a:ext>
            </a:extLst>
          </p:cNvPr>
          <p:cNvPicPr>
            <a:picLocks noChangeAspect="1"/>
          </p:cNvPicPr>
          <p:nvPr/>
        </p:nvPicPr>
        <p:blipFill>
          <a:blip r:embed="rId2"/>
          <a:stretch>
            <a:fillRect/>
          </a:stretch>
        </p:blipFill>
        <p:spPr>
          <a:xfrm>
            <a:off x="345716" y="171510"/>
            <a:ext cx="1450974" cy="1402202"/>
          </a:xfrm>
          <a:prstGeom prst="rect">
            <a:avLst/>
          </a:prstGeom>
        </p:spPr>
      </p:pic>
    </p:spTree>
    <p:extLst>
      <p:ext uri="{BB962C8B-B14F-4D97-AF65-F5344CB8AC3E}">
        <p14:creationId xmlns:p14="http://schemas.microsoft.com/office/powerpoint/2010/main" val="14665042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aotsikko 2">
            <a:extLst>
              <a:ext uri="{FF2B5EF4-FFF2-40B4-BE49-F238E27FC236}">
                <a16:creationId xmlns:a16="http://schemas.microsoft.com/office/drawing/2014/main" id="{385F970C-7576-0E5B-E774-324440B7355E}"/>
              </a:ext>
            </a:extLst>
          </p:cNvPr>
          <p:cNvSpPr>
            <a:spLocks noGrp="1"/>
          </p:cNvSpPr>
          <p:nvPr>
            <p:ph type="subTitle" idx="1"/>
          </p:nvPr>
        </p:nvSpPr>
        <p:spPr>
          <a:xfrm>
            <a:off x="530578" y="703385"/>
            <a:ext cx="9727114" cy="4767250"/>
          </a:xfrm>
        </p:spPr>
        <p:txBody>
          <a:bodyPr/>
          <a:lstStyle/>
          <a:p>
            <a:r>
              <a:rPr lang="fi-FI" sz="1600" b="1" dirty="0"/>
              <a:t>Toimintakulttuuri on yhteinen</a:t>
            </a:r>
          </a:p>
          <a:p>
            <a:pPr marL="342900" indent="-342900">
              <a:buFont typeface="Arial" panose="020B0604020202020204" pitchFamily="34" charset="0"/>
              <a:buChar char="•"/>
            </a:pPr>
            <a:r>
              <a:rPr lang="fi-FI" sz="1600" dirty="0"/>
              <a:t>koko yhteisö sitoutuu samoihin pelisääntöihin ja toimintatapoihin </a:t>
            </a:r>
          </a:p>
          <a:p>
            <a:r>
              <a:rPr lang="fi-FI" sz="1600" b="1" dirty="0"/>
              <a:t>Johtaminen tukee yhteistyötä</a:t>
            </a:r>
          </a:p>
          <a:p>
            <a:pPr marL="342900" indent="-342900">
              <a:buFont typeface="Arial" panose="020B0604020202020204" pitchFamily="34" charset="0"/>
              <a:buChar char="•"/>
            </a:pPr>
            <a:r>
              <a:rPr lang="fi-FI" sz="1600" dirty="0"/>
              <a:t>johto mahdollistaa, priorisoi ja ohjaa yhteistyötä systemaattisesti </a:t>
            </a:r>
          </a:p>
          <a:p>
            <a:r>
              <a:rPr lang="fi-FI" sz="1600" b="1" dirty="0"/>
              <a:t>Yhteistyö ulottuu koulun ulkopuolelle</a:t>
            </a:r>
          </a:p>
          <a:p>
            <a:pPr marL="342900" indent="-342900">
              <a:buFont typeface="Arial" panose="020B0604020202020204" pitchFamily="34" charset="0"/>
              <a:buChar char="•"/>
            </a:pPr>
            <a:r>
              <a:rPr lang="fi-FI" sz="1600" dirty="0"/>
              <a:t>mukana ovat huoltajat ja tarvittaessa eri viranomaiset</a:t>
            </a:r>
          </a:p>
          <a:p>
            <a:r>
              <a:rPr lang="fi-FI" sz="1600" b="1" dirty="0"/>
              <a:t>Toiminta on ennakoivaa, ei vain reaktiivista</a:t>
            </a:r>
          </a:p>
          <a:p>
            <a:pPr marL="342900" indent="-342900">
              <a:buFont typeface="Arial" panose="020B0604020202020204" pitchFamily="34" charset="0"/>
              <a:buChar char="•"/>
            </a:pPr>
            <a:r>
              <a:rPr lang="fi-FI" sz="1600" dirty="0"/>
              <a:t>ilmiöitä tunnistetaan varhain ja puututaan ajoissa</a:t>
            </a:r>
          </a:p>
          <a:p>
            <a:r>
              <a:rPr lang="fi-FI" sz="1600" b="1" dirty="0"/>
              <a:t>Käytössä on yhteisiä työvälineitä ja menetelmiä </a:t>
            </a:r>
          </a:p>
          <a:p>
            <a:pPr marL="342900" indent="-342900">
              <a:buFont typeface="Arial" panose="020B0604020202020204" pitchFamily="34" charset="0"/>
              <a:buChar char="•"/>
            </a:pPr>
            <a:r>
              <a:rPr lang="fi-FI" sz="1600" dirty="0"/>
              <a:t>sovitut toimintamallit ja näyttöön perustuvat ohjelmat</a:t>
            </a:r>
          </a:p>
          <a:p>
            <a:endParaRPr lang="fi-FI" dirty="0"/>
          </a:p>
        </p:txBody>
      </p:sp>
    </p:spTree>
    <p:extLst>
      <p:ext uri="{BB962C8B-B14F-4D97-AF65-F5344CB8AC3E}">
        <p14:creationId xmlns:p14="http://schemas.microsoft.com/office/powerpoint/2010/main" val="346883029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922C1F-1499-11EB-9165-CE53DCB7B3FC}"/>
              </a:ext>
            </a:extLst>
          </p:cNvPr>
          <p:cNvSpPr>
            <a:spLocks noGrp="1"/>
          </p:cNvSpPr>
          <p:nvPr>
            <p:ph type="ctrTitle"/>
          </p:nvPr>
        </p:nvSpPr>
        <p:spPr>
          <a:xfrm>
            <a:off x="933189" y="984655"/>
            <a:ext cx="10325622" cy="1666259"/>
          </a:xfrm>
        </p:spPr>
        <p:txBody>
          <a:bodyPr/>
          <a:lstStyle/>
          <a:p>
            <a:r>
              <a:rPr lang="fi-FI" sz="3600" dirty="0"/>
              <a:t>Kiitos! </a:t>
            </a:r>
            <a:br>
              <a:rPr lang="fi-FI" sz="3600" dirty="0"/>
            </a:br>
            <a:r>
              <a:rPr lang="fi-FI" sz="3600" dirty="0"/>
              <a:t>Rakennetaan yhdessä turvallista koulupäivää kaikille!</a:t>
            </a:r>
          </a:p>
        </p:txBody>
      </p:sp>
      <p:sp>
        <p:nvSpPr>
          <p:cNvPr id="3" name="Alaotsikko 2">
            <a:extLst>
              <a:ext uri="{FF2B5EF4-FFF2-40B4-BE49-F238E27FC236}">
                <a16:creationId xmlns:a16="http://schemas.microsoft.com/office/drawing/2014/main" id="{68728C9B-4B82-925D-06FA-5BE08BC3CD61}"/>
              </a:ext>
            </a:extLst>
          </p:cNvPr>
          <p:cNvSpPr>
            <a:spLocks noGrp="1"/>
          </p:cNvSpPr>
          <p:nvPr>
            <p:ph type="subTitle" idx="1"/>
          </p:nvPr>
        </p:nvSpPr>
        <p:spPr>
          <a:xfrm>
            <a:off x="1524000" y="2240524"/>
            <a:ext cx="9144000" cy="2084628"/>
          </a:xfrm>
        </p:spPr>
        <p:txBody>
          <a:bodyPr/>
          <a:lstStyle/>
          <a:p>
            <a:endParaRPr lang="fi-FI" dirty="0">
              <a:latin typeface="Franklin Gothic Medium" panose="020B0603020102020204" pitchFamily="34" charset="0"/>
            </a:endParaRPr>
          </a:p>
          <a:p>
            <a:endParaRPr lang="fi-FI" dirty="0">
              <a:latin typeface="Franklin Gothic Medium" panose="020B0603020102020204" pitchFamily="34" charset="0"/>
            </a:endParaRPr>
          </a:p>
          <a:p>
            <a:r>
              <a:rPr lang="fi-FI" dirty="0">
                <a:latin typeface="Franklin Gothic Medium" panose="020B0603020102020204" pitchFamily="34" charset="0"/>
              </a:rPr>
              <a:t>OTA YHTEYTTÄ</a:t>
            </a:r>
          </a:p>
          <a:p>
            <a:br>
              <a:rPr lang="fi-FI" dirty="0"/>
            </a:br>
            <a:r>
              <a:rPr lang="fi-FI" dirty="0"/>
              <a:t>Heli Pätiälä</a:t>
            </a:r>
          </a:p>
          <a:p>
            <a:r>
              <a:rPr lang="fi-FI" dirty="0"/>
              <a:t>Heli.patiala@lahti.fi</a:t>
            </a:r>
          </a:p>
          <a:p>
            <a:r>
              <a:rPr lang="fi-FI" dirty="0"/>
              <a:t>044 482 6888</a:t>
            </a:r>
          </a:p>
          <a:p>
            <a:r>
              <a:rPr lang="fi-FI" dirty="0"/>
              <a:t>Turvallinen koulupäivä Päijät-Hämeessä</a:t>
            </a:r>
            <a:br>
              <a:rPr lang="fi-FI" dirty="0"/>
            </a:br>
            <a:endParaRPr lang="fi-FI" dirty="0"/>
          </a:p>
        </p:txBody>
      </p:sp>
    </p:spTree>
    <p:extLst>
      <p:ext uri="{BB962C8B-B14F-4D97-AF65-F5344CB8AC3E}">
        <p14:creationId xmlns:p14="http://schemas.microsoft.com/office/powerpoint/2010/main" val="18571411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B22311C6-4686-946D-4AA5-9C73DBE376B0}"/>
              </a:ext>
            </a:extLst>
          </p:cNvPr>
          <p:cNvSpPr>
            <a:spLocks noGrp="1"/>
          </p:cNvSpPr>
          <p:nvPr>
            <p:ph type="ctrTitle"/>
          </p:nvPr>
        </p:nvSpPr>
        <p:spPr/>
        <p:txBody>
          <a:bodyPr/>
          <a:lstStyle/>
          <a:p>
            <a:r>
              <a:rPr lang="fi-FI" sz="3200" dirty="0"/>
              <a:t>Turvallinen koulupäivä – miksi?</a:t>
            </a:r>
          </a:p>
        </p:txBody>
      </p:sp>
      <p:sp>
        <p:nvSpPr>
          <p:cNvPr id="5" name="Alaotsikko 4">
            <a:extLst>
              <a:ext uri="{FF2B5EF4-FFF2-40B4-BE49-F238E27FC236}">
                <a16:creationId xmlns:a16="http://schemas.microsoft.com/office/drawing/2014/main" id="{2F770031-EB67-D4A1-5DEA-14075E757A68}"/>
              </a:ext>
            </a:extLst>
          </p:cNvPr>
          <p:cNvSpPr>
            <a:spLocks noGrp="1"/>
          </p:cNvSpPr>
          <p:nvPr>
            <p:ph type="subTitle" idx="1"/>
          </p:nvPr>
        </p:nvSpPr>
        <p:spPr>
          <a:xfrm>
            <a:off x="525517" y="1491954"/>
            <a:ext cx="9062156" cy="3731937"/>
          </a:xfrm>
        </p:spPr>
        <p:txBody>
          <a:bodyPr/>
          <a:lstStyle/>
          <a:p>
            <a:pPr marL="285750" indent="-285750">
              <a:lnSpc>
                <a:spcPct val="100000"/>
              </a:lnSpc>
              <a:buFont typeface="Arial" panose="020B0604020202020204" pitchFamily="34" charset="0"/>
              <a:buChar char="•"/>
            </a:pPr>
            <a:r>
              <a:rPr lang="fi-FI" sz="1600" dirty="0"/>
              <a:t>Oikeus turvalliseen oppimisympäristöön kirjattu mm. perusopetuslakiin (1267/2013).</a:t>
            </a:r>
          </a:p>
          <a:p>
            <a:pPr marL="285750" indent="-285750">
              <a:lnSpc>
                <a:spcPct val="100000"/>
              </a:lnSpc>
              <a:buFont typeface="Arial" panose="020B0604020202020204" pitchFamily="34" charset="0"/>
              <a:buChar char="•"/>
            </a:pPr>
            <a:r>
              <a:rPr lang="fi-FI" sz="1600" dirty="0"/>
              <a:t>Opetussuunnitelman perusteissa ja opiskeluhuoltosuunnitelmissa kuvattu myös turvallisen toimintakulttuurin rakentumista ja oppilaiden suojaamista kiusaamiselta, väkivallalta ja häirinnältä. </a:t>
            </a:r>
          </a:p>
          <a:p>
            <a:pPr marL="285750" indent="-285750">
              <a:lnSpc>
                <a:spcPct val="100000"/>
              </a:lnSpc>
              <a:buFont typeface="Arial" panose="020B0604020202020204" pitchFamily="34" charset="0"/>
              <a:buChar char="•"/>
            </a:pPr>
            <a:r>
              <a:rPr lang="fi-FI" sz="1600" dirty="0"/>
              <a:t>Lasten ja nuorten hyvinvoinnin perusta on arjen turvallisuus ja sujuvuus. </a:t>
            </a:r>
            <a:r>
              <a:rPr lang="fi-FI" sz="1600" dirty="0">
                <a:sym typeface="Wingdings" panose="05000000000000000000" pitchFamily="2" charset="2"/>
              </a:rPr>
              <a:t> </a:t>
            </a:r>
            <a:r>
              <a:rPr lang="fi-FI" sz="1600" dirty="0"/>
              <a:t>Tämä on perheen, kunnan ja hyvinvointialueen yhteinen tehtävä. </a:t>
            </a:r>
          </a:p>
          <a:p>
            <a:pPr marL="285750" indent="-285750">
              <a:lnSpc>
                <a:spcPct val="100000"/>
              </a:lnSpc>
              <a:buFont typeface="Arial" panose="020B0604020202020204" pitchFamily="34" charset="0"/>
              <a:buChar char="•"/>
            </a:pPr>
            <a:r>
              <a:rPr lang="fi-FI" sz="1600" dirty="0"/>
              <a:t>Oppimisen ja hyvinvoinnin suhde on vastavuoroinen: hyvinvoinnilla on oppimisvaikutuksia ja oppimisella on hyvinvointivaikutuksia. (YOUNG-ohjelma, 2025)</a:t>
            </a:r>
          </a:p>
          <a:p>
            <a:pPr marL="285750" indent="-285750">
              <a:lnSpc>
                <a:spcPct val="100000"/>
              </a:lnSpc>
              <a:buFont typeface="Arial" panose="020B0604020202020204" pitchFamily="34" charset="0"/>
              <a:buChar char="•"/>
            </a:pPr>
            <a:r>
              <a:rPr lang="fi-FI" sz="1600" dirty="0"/>
              <a:t>Puuttuvat läheiset ihmissuhteet, yksinäisyys ja ulkopuolisuuden kokemukset sekä kiusatuksi tuleminen, ovat oppilaan hyvinvointia ja  oppimista heikentäviä tekijöitä. (Junttila, 2021) </a:t>
            </a:r>
          </a:p>
          <a:p>
            <a:pPr marL="285750" indent="-285750">
              <a:lnSpc>
                <a:spcPct val="100000"/>
              </a:lnSpc>
              <a:buFont typeface="Arial" panose="020B0604020202020204" pitchFamily="34" charset="0"/>
              <a:buChar char="•"/>
            </a:pPr>
            <a:r>
              <a:rPr lang="fi-FI" sz="1600" dirty="0"/>
              <a:t>Avainasemassa lapsen ja nuoren myönteisessä kehityksessä on  turvallinen kasvuympäristö. (Junttila &amp; Salovuori, 2025)</a:t>
            </a:r>
          </a:p>
          <a:p>
            <a:pPr marL="285750" indent="-285750">
              <a:lnSpc>
                <a:spcPct val="100000"/>
              </a:lnSpc>
              <a:buFont typeface="Arial" panose="020B0604020202020204" pitchFamily="34" charset="0"/>
              <a:buChar char="•"/>
            </a:pPr>
            <a:r>
              <a:rPr lang="fi-FI" sz="1600" dirty="0"/>
              <a:t>Kiusaaminen ja koulupoissaolot ovat tiiviisti yhteydessä toisiinsa, ja molemmat heikentävät oppilaiden hyvinvointia ja koulunkäyntiä. (Alanko ym. 2025)</a:t>
            </a:r>
          </a:p>
        </p:txBody>
      </p:sp>
    </p:spTree>
    <p:extLst>
      <p:ext uri="{BB962C8B-B14F-4D97-AF65-F5344CB8AC3E}">
        <p14:creationId xmlns:p14="http://schemas.microsoft.com/office/powerpoint/2010/main" val="16915458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grpSp>
        <p:nvGrpSpPr>
          <p:cNvPr id="2" name="Group 2"/>
          <p:cNvGrpSpPr/>
          <p:nvPr/>
        </p:nvGrpSpPr>
        <p:grpSpPr>
          <a:xfrm>
            <a:off x="2315047" y="1217752"/>
            <a:ext cx="2881588" cy="1176707"/>
            <a:chOff x="0" y="0"/>
            <a:chExt cx="4098259" cy="1673539"/>
          </a:xfrm>
        </p:grpSpPr>
        <p:grpSp>
          <p:nvGrpSpPr>
            <p:cNvPr id="3" name="Group 3"/>
            <p:cNvGrpSpPr/>
            <p:nvPr/>
          </p:nvGrpSpPr>
          <p:grpSpPr>
            <a:xfrm>
              <a:off x="0" y="0"/>
              <a:ext cx="4070047" cy="1564524"/>
              <a:chOff x="0" y="0"/>
              <a:chExt cx="1130569" cy="434590"/>
            </a:xfrm>
          </p:grpSpPr>
          <p:sp>
            <p:nvSpPr>
              <p:cNvPr id="4" name="Freeform 4"/>
              <p:cNvSpPr/>
              <p:nvPr/>
            </p:nvSpPr>
            <p:spPr>
              <a:xfrm>
                <a:off x="0" y="0"/>
                <a:ext cx="1130569" cy="434590"/>
              </a:xfrm>
              <a:custGeom>
                <a:avLst/>
                <a:gdLst/>
                <a:ahLst/>
                <a:cxnLst/>
                <a:rect l="l" t="t" r="r" b="b"/>
                <a:pathLst>
                  <a:path w="1130569" h="434590">
                    <a:moveTo>
                      <a:pt x="927369" y="0"/>
                    </a:moveTo>
                    <a:cubicBezTo>
                      <a:pt x="1039593" y="0"/>
                      <a:pt x="1130569" y="97286"/>
                      <a:pt x="1130569" y="217295"/>
                    </a:cubicBezTo>
                    <a:cubicBezTo>
                      <a:pt x="1130569" y="337304"/>
                      <a:pt x="1039593" y="434590"/>
                      <a:pt x="927369" y="434590"/>
                    </a:cubicBezTo>
                    <a:lnTo>
                      <a:pt x="203200" y="434590"/>
                    </a:lnTo>
                    <a:cubicBezTo>
                      <a:pt x="90976" y="434590"/>
                      <a:pt x="0" y="337304"/>
                      <a:pt x="0" y="217295"/>
                    </a:cubicBezTo>
                    <a:cubicBezTo>
                      <a:pt x="0" y="97286"/>
                      <a:pt x="90976" y="0"/>
                      <a:pt x="203200" y="0"/>
                    </a:cubicBezTo>
                    <a:close/>
                  </a:path>
                </a:pathLst>
              </a:custGeom>
              <a:solidFill>
                <a:srgbClr val="BBB1F6"/>
              </a:solidFill>
              <a:ln cap="sq">
                <a:noFill/>
                <a:prstDash val="solid"/>
                <a:miter/>
              </a:ln>
            </p:spPr>
            <p:txBody>
              <a:bodyPr/>
              <a:lstStyle/>
              <a:p>
                <a:pPr defTabSz="857250"/>
                <a:endParaRPr lang="fi-FI" sz="1688">
                  <a:solidFill>
                    <a:prstClr val="black"/>
                  </a:solidFill>
                  <a:latin typeface="Calibri"/>
                </a:endParaRPr>
              </a:p>
            </p:txBody>
          </p:sp>
          <p:sp>
            <p:nvSpPr>
              <p:cNvPr id="5" name="TextBox 5"/>
              <p:cNvSpPr txBox="1"/>
              <p:nvPr/>
            </p:nvSpPr>
            <p:spPr>
              <a:xfrm>
                <a:off x="0" y="19050"/>
                <a:ext cx="1130569" cy="41554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nvGrpSpPr>
            <p:cNvPr id="6" name="Group 6"/>
            <p:cNvGrpSpPr/>
            <p:nvPr/>
          </p:nvGrpSpPr>
          <p:grpSpPr>
            <a:xfrm rot="-1772542">
              <a:off x="3673177" y="1280247"/>
              <a:ext cx="369408" cy="323232"/>
              <a:chOff x="0" y="0"/>
              <a:chExt cx="812800" cy="711200"/>
            </a:xfrm>
          </p:grpSpPr>
          <p:sp>
            <p:nvSpPr>
              <p:cNvPr id="7" name="Freeform 7"/>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BBB1F6"/>
              </a:solidFill>
            </p:spPr>
            <p:txBody>
              <a:bodyPr/>
              <a:lstStyle/>
              <a:p>
                <a:pPr defTabSz="857250"/>
                <a:endParaRPr lang="fi-FI" sz="1688">
                  <a:solidFill>
                    <a:prstClr val="black"/>
                  </a:solidFill>
                  <a:latin typeface="Calibri"/>
                </a:endParaRPr>
              </a:p>
            </p:txBody>
          </p:sp>
          <p:sp>
            <p:nvSpPr>
              <p:cNvPr id="8" name="TextBox 8"/>
              <p:cNvSpPr txBox="1"/>
              <p:nvPr/>
            </p:nvSpPr>
            <p:spPr>
              <a:xfrm>
                <a:off x="127000" y="69850"/>
                <a:ext cx="558800" cy="31115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grpSp>
        <p:nvGrpSpPr>
          <p:cNvPr id="9" name="Group 9"/>
          <p:cNvGrpSpPr/>
          <p:nvPr/>
        </p:nvGrpSpPr>
        <p:grpSpPr>
          <a:xfrm>
            <a:off x="2315047" y="5343189"/>
            <a:ext cx="2881588" cy="1126254"/>
            <a:chOff x="0" y="0"/>
            <a:chExt cx="4098259" cy="1601784"/>
          </a:xfrm>
        </p:grpSpPr>
        <p:grpSp>
          <p:nvGrpSpPr>
            <p:cNvPr id="10" name="Group 10"/>
            <p:cNvGrpSpPr/>
            <p:nvPr/>
          </p:nvGrpSpPr>
          <p:grpSpPr>
            <a:xfrm>
              <a:off x="0" y="37260"/>
              <a:ext cx="4070047" cy="1564524"/>
              <a:chOff x="0" y="0"/>
              <a:chExt cx="1130569" cy="434590"/>
            </a:xfrm>
          </p:grpSpPr>
          <p:sp>
            <p:nvSpPr>
              <p:cNvPr id="11" name="Freeform 11"/>
              <p:cNvSpPr/>
              <p:nvPr/>
            </p:nvSpPr>
            <p:spPr>
              <a:xfrm>
                <a:off x="0" y="0"/>
                <a:ext cx="1130569" cy="434590"/>
              </a:xfrm>
              <a:custGeom>
                <a:avLst/>
                <a:gdLst/>
                <a:ahLst/>
                <a:cxnLst/>
                <a:rect l="l" t="t" r="r" b="b"/>
                <a:pathLst>
                  <a:path w="1130569" h="434590">
                    <a:moveTo>
                      <a:pt x="927369" y="0"/>
                    </a:moveTo>
                    <a:cubicBezTo>
                      <a:pt x="1039593" y="0"/>
                      <a:pt x="1130569" y="97286"/>
                      <a:pt x="1130569" y="217295"/>
                    </a:cubicBezTo>
                    <a:cubicBezTo>
                      <a:pt x="1130569" y="337304"/>
                      <a:pt x="1039593" y="434590"/>
                      <a:pt x="927369" y="434590"/>
                    </a:cubicBezTo>
                    <a:lnTo>
                      <a:pt x="203200" y="434590"/>
                    </a:lnTo>
                    <a:cubicBezTo>
                      <a:pt x="90976" y="434590"/>
                      <a:pt x="0" y="337304"/>
                      <a:pt x="0" y="217295"/>
                    </a:cubicBezTo>
                    <a:cubicBezTo>
                      <a:pt x="0" y="97286"/>
                      <a:pt x="90976" y="0"/>
                      <a:pt x="203200" y="0"/>
                    </a:cubicBezTo>
                    <a:close/>
                  </a:path>
                </a:pathLst>
              </a:custGeom>
              <a:solidFill>
                <a:srgbClr val="FF9E9E"/>
              </a:solidFill>
              <a:ln cap="sq">
                <a:noFill/>
                <a:prstDash val="solid"/>
                <a:miter/>
              </a:ln>
            </p:spPr>
            <p:txBody>
              <a:bodyPr/>
              <a:lstStyle/>
              <a:p>
                <a:pPr defTabSz="857250"/>
                <a:endParaRPr lang="fi-FI" sz="1688">
                  <a:solidFill>
                    <a:prstClr val="black"/>
                  </a:solidFill>
                  <a:latin typeface="Calibri"/>
                </a:endParaRPr>
              </a:p>
            </p:txBody>
          </p:sp>
          <p:sp>
            <p:nvSpPr>
              <p:cNvPr id="12" name="TextBox 12"/>
              <p:cNvSpPr txBox="1"/>
              <p:nvPr/>
            </p:nvSpPr>
            <p:spPr>
              <a:xfrm>
                <a:off x="0" y="19050"/>
                <a:ext cx="1130569" cy="41554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nvGrpSpPr>
            <p:cNvPr id="13" name="Group 13"/>
            <p:cNvGrpSpPr/>
            <p:nvPr/>
          </p:nvGrpSpPr>
          <p:grpSpPr>
            <a:xfrm rot="-1772542">
              <a:off x="3673177" y="70060"/>
              <a:ext cx="369408" cy="323232"/>
              <a:chOff x="0" y="0"/>
              <a:chExt cx="812800" cy="711200"/>
            </a:xfrm>
          </p:grpSpPr>
          <p:sp>
            <p:nvSpPr>
              <p:cNvPr id="14" name="Freeform 14"/>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9E9E"/>
              </a:solidFill>
            </p:spPr>
            <p:txBody>
              <a:bodyPr/>
              <a:lstStyle/>
              <a:p>
                <a:pPr defTabSz="857250"/>
                <a:endParaRPr lang="fi-FI" sz="1688">
                  <a:solidFill>
                    <a:prstClr val="black"/>
                  </a:solidFill>
                  <a:latin typeface="Calibri"/>
                </a:endParaRPr>
              </a:p>
            </p:txBody>
          </p:sp>
          <p:sp>
            <p:nvSpPr>
              <p:cNvPr id="15" name="TextBox 15"/>
              <p:cNvSpPr txBox="1"/>
              <p:nvPr/>
            </p:nvSpPr>
            <p:spPr>
              <a:xfrm>
                <a:off x="127000" y="69850"/>
                <a:ext cx="558800" cy="31115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grpSp>
        <p:nvGrpSpPr>
          <p:cNvPr id="16" name="Group 16"/>
          <p:cNvGrpSpPr/>
          <p:nvPr/>
        </p:nvGrpSpPr>
        <p:grpSpPr>
          <a:xfrm>
            <a:off x="1725357" y="2643999"/>
            <a:ext cx="3054588" cy="1100056"/>
            <a:chOff x="0" y="0"/>
            <a:chExt cx="4344303" cy="1564524"/>
          </a:xfrm>
        </p:grpSpPr>
        <p:grpSp>
          <p:nvGrpSpPr>
            <p:cNvPr id="17" name="Group 17"/>
            <p:cNvGrpSpPr/>
            <p:nvPr/>
          </p:nvGrpSpPr>
          <p:grpSpPr>
            <a:xfrm>
              <a:off x="0" y="0"/>
              <a:ext cx="4070047" cy="1564524"/>
              <a:chOff x="0" y="0"/>
              <a:chExt cx="1130569" cy="434590"/>
            </a:xfrm>
          </p:grpSpPr>
          <p:sp>
            <p:nvSpPr>
              <p:cNvPr id="18" name="Freeform 18"/>
              <p:cNvSpPr/>
              <p:nvPr/>
            </p:nvSpPr>
            <p:spPr>
              <a:xfrm>
                <a:off x="0" y="0"/>
                <a:ext cx="1130569" cy="434590"/>
              </a:xfrm>
              <a:custGeom>
                <a:avLst/>
                <a:gdLst/>
                <a:ahLst/>
                <a:cxnLst/>
                <a:rect l="l" t="t" r="r" b="b"/>
                <a:pathLst>
                  <a:path w="1130569" h="434590">
                    <a:moveTo>
                      <a:pt x="927369" y="0"/>
                    </a:moveTo>
                    <a:cubicBezTo>
                      <a:pt x="1039593" y="0"/>
                      <a:pt x="1130569" y="97286"/>
                      <a:pt x="1130569" y="217295"/>
                    </a:cubicBezTo>
                    <a:cubicBezTo>
                      <a:pt x="1130569" y="337304"/>
                      <a:pt x="1039593" y="434590"/>
                      <a:pt x="927369" y="434590"/>
                    </a:cubicBezTo>
                    <a:lnTo>
                      <a:pt x="203200" y="434590"/>
                    </a:lnTo>
                    <a:cubicBezTo>
                      <a:pt x="90976" y="434590"/>
                      <a:pt x="0" y="337304"/>
                      <a:pt x="0" y="217295"/>
                    </a:cubicBezTo>
                    <a:cubicBezTo>
                      <a:pt x="0" y="97286"/>
                      <a:pt x="90976" y="0"/>
                      <a:pt x="203200" y="0"/>
                    </a:cubicBezTo>
                    <a:close/>
                  </a:path>
                </a:pathLst>
              </a:custGeom>
              <a:solidFill>
                <a:srgbClr val="7AC279"/>
              </a:solidFill>
              <a:ln cap="sq">
                <a:noFill/>
                <a:prstDash val="solid"/>
                <a:miter/>
              </a:ln>
            </p:spPr>
            <p:txBody>
              <a:bodyPr/>
              <a:lstStyle/>
              <a:p>
                <a:pPr defTabSz="857250"/>
                <a:endParaRPr lang="fi-FI" sz="1688">
                  <a:solidFill>
                    <a:prstClr val="black"/>
                  </a:solidFill>
                  <a:latin typeface="Calibri"/>
                </a:endParaRPr>
              </a:p>
            </p:txBody>
          </p:sp>
          <p:sp>
            <p:nvSpPr>
              <p:cNvPr id="19" name="TextBox 19"/>
              <p:cNvSpPr txBox="1"/>
              <p:nvPr/>
            </p:nvSpPr>
            <p:spPr>
              <a:xfrm>
                <a:off x="0" y="19050"/>
                <a:ext cx="1130569" cy="41554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nvGrpSpPr>
            <p:cNvPr id="20" name="Group 20"/>
            <p:cNvGrpSpPr/>
            <p:nvPr/>
          </p:nvGrpSpPr>
          <p:grpSpPr>
            <a:xfrm rot="-4638339">
              <a:off x="3961345" y="836350"/>
              <a:ext cx="369408" cy="323232"/>
              <a:chOff x="0" y="0"/>
              <a:chExt cx="812800" cy="711200"/>
            </a:xfrm>
          </p:grpSpPr>
          <p:sp>
            <p:nvSpPr>
              <p:cNvPr id="21" name="Freeform 21"/>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7AC279"/>
              </a:solidFill>
            </p:spPr>
            <p:txBody>
              <a:bodyPr/>
              <a:lstStyle/>
              <a:p>
                <a:pPr defTabSz="857250"/>
                <a:endParaRPr lang="fi-FI" sz="1688">
                  <a:solidFill>
                    <a:prstClr val="black"/>
                  </a:solidFill>
                  <a:latin typeface="Calibri"/>
                </a:endParaRPr>
              </a:p>
            </p:txBody>
          </p:sp>
          <p:sp>
            <p:nvSpPr>
              <p:cNvPr id="22" name="TextBox 22"/>
              <p:cNvSpPr txBox="1"/>
              <p:nvPr/>
            </p:nvSpPr>
            <p:spPr>
              <a:xfrm>
                <a:off x="127000" y="69850"/>
                <a:ext cx="558800" cy="31115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grpSp>
        <p:nvGrpSpPr>
          <p:cNvPr id="23" name="Group 23"/>
          <p:cNvGrpSpPr/>
          <p:nvPr/>
        </p:nvGrpSpPr>
        <p:grpSpPr>
          <a:xfrm>
            <a:off x="1725356" y="3993594"/>
            <a:ext cx="3062134" cy="1100056"/>
            <a:chOff x="0" y="0"/>
            <a:chExt cx="4355035" cy="1564524"/>
          </a:xfrm>
        </p:grpSpPr>
        <p:grpSp>
          <p:nvGrpSpPr>
            <p:cNvPr id="24" name="Group 24"/>
            <p:cNvGrpSpPr/>
            <p:nvPr/>
          </p:nvGrpSpPr>
          <p:grpSpPr>
            <a:xfrm>
              <a:off x="0" y="0"/>
              <a:ext cx="4070047" cy="1564524"/>
              <a:chOff x="0" y="0"/>
              <a:chExt cx="1130569" cy="434590"/>
            </a:xfrm>
          </p:grpSpPr>
          <p:sp>
            <p:nvSpPr>
              <p:cNvPr id="25" name="Freeform 25"/>
              <p:cNvSpPr/>
              <p:nvPr/>
            </p:nvSpPr>
            <p:spPr>
              <a:xfrm>
                <a:off x="0" y="0"/>
                <a:ext cx="1130569" cy="434590"/>
              </a:xfrm>
              <a:custGeom>
                <a:avLst/>
                <a:gdLst/>
                <a:ahLst/>
                <a:cxnLst/>
                <a:rect l="l" t="t" r="r" b="b"/>
                <a:pathLst>
                  <a:path w="1130569" h="434590">
                    <a:moveTo>
                      <a:pt x="927369" y="0"/>
                    </a:moveTo>
                    <a:cubicBezTo>
                      <a:pt x="1039593" y="0"/>
                      <a:pt x="1130569" y="97286"/>
                      <a:pt x="1130569" y="217295"/>
                    </a:cubicBezTo>
                    <a:cubicBezTo>
                      <a:pt x="1130569" y="337304"/>
                      <a:pt x="1039593" y="434590"/>
                      <a:pt x="927369" y="434590"/>
                    </a:cubicBezTo>
                    <a:lnTo>
                      <a:pt x="203200" y="434590"/>
                    </a:lnTo>
                    <a:cubicBezTo>
                      <a:pt x="90976" y="434590"/>
                      <a:pt x="0" y="337304"/>
                      <a:pt x="0" y="217295"/>
                    </a:cubicBezTo>
                    <a:cubicBezTo>
                      <a:pt x="0" y="97286"/>
                      <a:pt x="90976" y="0"/>
                      <a:pt x="203200" y="0"/>
                    </a:cubicBezTo>
                    <a:close/>
                  </a:path>
                </a:pathLst>
              </a:custGeom>
              <a:solidFill>
                <a:srgbClr val="FFE087"/>
              </a:solidFill>
              <a:ln cap="sq">
                <a:noFill/>
                <a:prstDash val="solid"/>
                <a:miter/>
              </a:ln>
            </p:spPr>
            <p:txBody>
              <a:bodyPr/>
              <a:lstStyle/>
              <a:p>
                <a:pPr defTabSz="857250"/>
                <a:endParaRPr lang="fi-FI" sz="1688">
                  <a:solidFill>
                    <a:prstClr val="black"/>
                  </a:solidFill>
                  <a:latin typeface="Calibri"/>
                </a:endParaRPr>
              </a:p>
            </p:txBody>
          </p:sp>
          <p:sp>
            <p:nvSpPr>
              <p:cNvPr id="26" name="TextBox 26"/>
              <p:cNvSpPr txBox="1"/>
              <p:nvPr/>
            </p:nvSpPr>
            <p:spPr>
              <a:xfrm>
                <a:off x="0" y="19050"/>
                <a:ext cx="1130569" cy="41554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nvGrpSpPr>
            <p:cNvPr id="27" name="Group 27"/>
            <p:cNvGrpSpPr/>
            <p:nvPr/>
          </p:nvGrpSpPr>
          <p:grpSpPr>
            <a:xfrm rot="-6431449">
              <a:off x="3961345" y="449506"/>
              <a:ext cx="369408" cy="323232"/>
              <a:chOff x="0" y="0"/>
              <a:chExt cx="812800" cy="711200"/>
            </a:xfrm>
          </p:grpSpPr>
          <p:sp>
            <p:nvSpPr>
              <p:cNvPr id="28" name="Freeform 28"/>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E087"/>
              </a:solidFill>
            </p:spPr>
            <p:txBody>
              <a:bodyPr/>
              <a:lstStyle/>
              <a:p>
                <a:pPr defTabSz="857250"/>
                <a:endParaRPr lang="fi-FI" sz="1688">
                  <a:solidFill>
                    <a:prstClr val="black"/>
                  </a:solidFill>
                  <a:latin typeface="Calibri"/>
                </a:endParaRPr>
              </a:p>
            </p:txBody>
          </p:sp>
          <p:sp>
            <p:nvSpPr>
              <p:cNvPr id="29" name="TextBox 29"/>
              <p:cNvSpPr txBox="1"/>
              <p:nvPr/>
            </p:nvSpPr>
            <p:spPr>
              <a:xfrm>
                <a:off x="127000" y="69850"/>
                <a:ext cx="558800" cy="31115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grpSp>
        <p:nvGrpSpPr>
          <p:cNvPr id="30" name="Group 30"/>
          <p:cNvGrpSpPr/>
          <p:nvPr/>
        </p:nvGrpSpPr>
        <p:grpSpPr>
          <a:xfrm>
            <a:off x="6995365" y="5292736"/>
            <a:ext cx="2881588" cy="1176707"/>
            <a:chOff x="0" y="0"/>
            <a:chExt cx="4098259" cy="1673539"/>
          </a:xfrm>
        </p:grpSpPr>
        <p:grpSp>
          <p:nvGrpSpPr>
            <p:cNvPr id="31" name="Group 31"/>
            <p:cNvGrpSpPr/>
            <p:nvPr/>
          </p:nvGrpSpPr>
          <p:grpSpPr>
            <a:xfrm rot="-10800000">
              <a:off x="28212" y="109014"/>
              <a:ext cx="4070047" cy="1564524"/>
              <a:chOff x="0" y="0"/>
              <a:chExt cx="1130569" cy="434590"/>
            </a:xfrm>
          </p:grpSpPr>
          <p:sp>
            <p:nvSpPr>
              <p:cNvPr id="32" name="Freeform 32"/>
              <p:cNvSpPr/>
              <p:nvPr/>
            </p:nvSpPr>
            <p:spPr>
              <a:xfrm>
                <a:off x="0" y="0"/>
                <a:ext cx="1130569" cy="434590"/>
              </a:xfrm>
              <a:custGeom>
                <a:avLst/>
                <a:gdLst/>
                <a:ahLst/>
                <a:cxnLst/>
                <a:rect l="l" t="t" r="r" b="b"/>
                <a:pathLst>
                  <a:path w="1130569" h="434590">
                    <a:moveTo>
                      <a:pt x="927369" y="0"/>
                    </a:moveTo>
                    <a:cubicBezTo>
                      <a:pt x="1039593" y="0"/>
                      <a:pt x="1130569" y="97286"/>
                      <a:pt x="1130569" y="217295"/>
                    </a:cubicBezTo>
                    <a:cubicBezTo>
                      <a:pt x="1130569" y="337304"/>
                      <a:pt x="1039593" y="434590"/>
                      <a:pt x="927369" y="434590"/>
                    </a:cubicBezTo>
                    <a:lnTo>
                      <a:pt x="203200" y="434590"/>
                    </a:lnTo>
                    <a:cubicBezTo>
                      <a:pt x="90976" y="434590"/>
                      <a:pt x="0" y="337304"/>
                      <a:pt x="0" y="217295"/>
                    </a:cubicBezTo>
                    <a:cubicBezTo>
                      <a:pt x="0" y="97286"/>
                      <a:pt x="90976" y="0"/>
                      <a:pt x="203200" y="0"/>
                    </a:cubicBezTo>
                    <a:close/>
                  </a:path>
                </a:pathLst>
              </a:custGeom>
              <a:solidFill>
                <a:srgbClr val="D1DB85"/>
              </a:solidFill>
              <a:ln cap="sq">
                <a:noFill/>
                <a:prstDash val="solid"/>
                <a:miter/>
              </a:ln>
            </p:spPr>
            <p:txBody>
              <a:bodyPr/>
              <a:lstStyle/>
              <a:p>
                <a:pPr defTabSz="857250"/>
                <a:endParaRPr lang="fi-FI" sz="1688">
                  <a:solidFill>
                    <a:prstClr val="black"/>
                  </a:solidFill>
                  <a:latin typeface="Calibri"/>
                </a:endParaRPr>
              </a:p>
            </p:txBody>
          </p:sp>
          <p:sp>
            <p:nvSpPr>
              <p:cNvPr id="33" name="TextBox 33"/>
              <p:cNvSpPr txBox="1"/>
              <p:nvPr/>
            </p:nvSpPr>
            <p:spPr>
              <a:xfrm>
                <a:off x="0" y="19050"/>
                <a:ext cx="1130569" cy="41554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nvGrpSpPr>
            <p:cNvPr id="34" name="Group 34"/>
            <p:cNvGrpSpPr/>
            <p:nvPr/>
          </p:nvGrpSpPr>
          <p:grpSpPr>
            <a:xfrm rot="9027457">
              <a:off x="55674" y="70060"/>
              <a:ext cx="369408" cy="323232"/>
              <a:chOff x="0" y="0"/>
              <a:chExt cx="812800" cy="711200"/>
            </a:xfrm>
          </p:grpSpPr>
          <p:sp>
            <p:nvSpPr>
              <p:cNvPr id="35" name="Freeform 35"/>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D1DB85"/>
              </a:solidFill>
              <a:ln cap="sq">
                <a:noFill/>
                <a:prstDash val="solid"/>
                <a:miter/>
              </a:ln>
            </p:spPr>
            <p:txBody>
              <a:bodyPr/>
              <a:lstStyle/>
              <a:p>
                <a:pPr defTabSz="857250"/>
                <a:endParaRPr lang="fi-FI" sz="1688">
                  <a:solidFill>
                    <a:prstClr val="black"/>
                  </a:solidFill>
                  <a:latin typeface="Calibri"/>
                </a:endParaRPr>
              </a:p>
            </p:txBody>
          </p:sp>
          <p:sp>
            <p:nvSpPr>
              <p:cNvPr id="36" name="TextBox 36"/>
              <p:cNvSpPr txBox="1"/>
              <p:nvPr/>
            </p:nvSpPr>
            <p:spPr>
              <a:xfrm>
                <a:off x="127000" y="69850"/>
                <a:ext cx="558800" cy="31115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grpSp>
        <p:nvGrpSpPr>
          <p:cNvPr id="37" name="Group 37"/>
          <p:cNvGrpSpPr/>
          <p:nvPr/>
        </p:nvGrpSpPr>
        <p:grpSpPr>
          <a:xfrm>
            <a:off x="6995365" y="1217753"/>
            <a:ext cx="2881588" cy="1126254"/>
            <a:chOff x="0" y="0"/>
            <a:chExt cx="4098259" cy="1601784"/>
          </a:xfrm>
        </p:grpSpPr>
        <p:grpSp>
          <p:nvGrpSpPr>
            <p:cNvPr id="38" name="Group 38"/>
            <p:cNvGrpSpPr/>
            <p:nvPr/>
          </p:nvGrpSpPr>
          <p:grpSpPr>
            <a:xfrm rot="-10800000">
              <a:off x="28212" y="0"/>
              <a:ext cx="4070047" cy="1564524"/>
              <a:chOff x="0" y="0"/>
              <a:chExt cx="1130569" cy="434590"/>
            </a:xfrm>
          </p:grpSpPr>
          <p:sp>
            <p:nvSpPr>
              <p:cNvPr id="39" name="Freeform 39"/>
              <p:cNvSpPr/>
              <p:nvPr/>
            </p:nvSpPr>
            <p:spPr>
              <a:xfrm>
                <a:off x="0" y="0"/>
                <a:ext cx="1130569" cy="434590"/>
              </a:xfrm>
              <a:custGeom>
                <a:avLst/>
                <a:gdLst/>
                <a:ahLst/>
                <a:cxnLst/>
                <a:rect l="l" t="t" r="r" b="b"/>
                <a:pathLst>
                  <a:path w="1130569" h="434590">
                    <a:moveTo>
                      <a:pt x="927369" y="0"/>
                    </a:moveTo>
                    <a:cubicBezTo>
                      <a:pt x="1039593" y="0"/>
                      <a:pt x="1130569" y="97286"/>
                      <a:pt x="1130569" y="217295"/>
                    </a:cubicBezTo>
                    <a:cubicBezTo>
                      <a:pt x="1130569" y="337304"/>
                      <a:pt x="1039593" y="434590"/>
                      <a:pt x="927369" y="434590"/>
                    </a:cubicBezTo>
                    <a:lnTo>
                      <a:pt x="203200" y="434590"/>
                    </a:lnTo>
                    <a:cubicBezTo>
                      <a:pt x="90976" y="434590"/>
                      <a:pt x="0" y="337304"/>
                      <a:pt x="0" y="217295"/>
                    </a:cubicBezTo>
                    <a:cubicBezTo>
                      <a:pt x="0" y="97286"/>
                      <a:pt x="90976" y="0"/>
                      <a:pt x="203200" y="0"/>
                    </a:cubicBezTo>
                    <a:close/>
                  </a:path>
                </a:pathLst>
              </a:custGeom>
              <a:solidFill>
                <a:srgbClr val="85CBE1"/>
              </a:solidFill>
              <a:ln cap="sq">
                <a:noFill/>
                <a:prstDash val="solid"/>
                <a:miter/>
              </a:ln>
            </p:spPr>
            <p:txBody>
              <a:bodyPr/>
              <a:lstStyle/>
              <a:p>
                <a:pPr defTabSz="857250"/>
                <a:endParaRPr lang="fi-FI" sz="1688">
                  <a:solidFill>
                    <a:prstClr val="black"/>
                  </a:solidFill>
                  <a:latin typeface="Calibri"/>
                </a:endParaRPr>
              </a:p>
            </p:txBody>
          </p:sp>
          <p:sp>
            <p:nvSpPr>
              <p:cNvPr id="40" name="TextBox 40"/>
              <p:cNvSpPr txBox="1"/>
              <p:nvPr/>
            </p:nvSpPr>
            <p:spPr>
              <a:xfrm>
                <a:off x="0" y="19050"/>
                <a:ext cx="1130569" cy="41554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nvGrpSpPr>
            <p:cNvPr id="41" name="Group 41"/>
            <p:cNvGrpSpPr/>
            <p:nvPr/>
          </p:nvGrpSpPr>
          <p:grpSpPr>
            <a:xfrm rot="9027457">
              <a:off x="55674" y="1208492"/>
              <a:ext cx="369408" cy="323232"/>
              <a:chOff x="0" y="0"/>
              <a:chExt cx="812800" cy="711200"/>
            </a:xfrm>
          </p:grpSpPr>
          <p:sp>
            <p:nvSpPr>
              <p:cNvPr id="42" name="Freeform 42"/>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85CBE1"/>
              </a:solidFill>
            </p:spPr>
            <p:txBody>
              <a:bodyPr/>
              <a:lstStyle/>
              <a:p>
                <a:pPr defTabSz="857250"/>
                <a:endParaRPr lang="fi-FI" sz="1688">
                  <a:solidFill>
                    <a:prstClr val="black"/>
                  </a:solidFill>
                  <a:latin typeface="Calibri"/>
                </a:endParaRPr>
              </a:p>
            </p:txBody>
          </p:sp>
          <p:sp>
            <p:nvSpPr>
              <p:cNvPr id="43" name="TextBox 43"/>
              <p:cNvSpPr txBox="1"/>
              <p:nvPr/>
            </p:nvSpPr>
            <p:spPr>
              <a:xfrm>
                <a:off x="127000" y="69850"/>
                <a:ext cx="558800" cy="31115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grpSp>
        <p:nvGrpSpPr>
          <p:cNvPr id="44" name="Group 44"/>
          <p:cNvGrpSpPr/>
          <p:nvPr/>
        </p:nvGrpSpPr>
        <p:grpSpPr>
          <a:xfrm>
            <a:off x="7412056" y="3993594"/>
            <a:ext cx="3054588" cy="1100056"/>
            <a:chOff x="0" y="0"/>
            <a:chExt cx="4344303" cy="1564524"/>
          </a:xfrm>
        </p:grpSpPr>
        <p:grpSp>
          <p:nvGrpSpPr>
            <p:cNvPr id="45" name="Group 45"/>
            <p:cNvGrpSpPr/>
            <p:nvPr/>
          </p:nvGrpSpPr>
          <p:grpSpPr>
            <a:xfrm rot="-10800000">
              <a:off x="274256" y="0"/>
              <a:ext cx="4070047" cy="1564524"/>
              <a:chOff x="0" y="0"/>
              <a:chExt cx="1130569" cy="434590"/>
            </a:xfrm>
          </p:grpSpPr>
          <p:sp>
            <p:nvSpPr>
              <p:cNvPr id="46" name="Freeform 46"/>
              <p:cNvSpPr/>
              <p:nvPr/>
            </p:nvSpPr>
            <p:spPr>
              <a:xfrm>
                <a:off x="0" y="0"/>
                <a:ext cx="1130569" cy="434590"/>
              </a:xfrm>
              <a:custGeom>
                <a:avLst/>
                <a:gdLst/>
                <a:ahLst/>
                <a:cxnLst/>
                <a:rect l="l" t="t" r="r" b="b"/>
                <a:pathLst>
                  <a:path w="1130569" h="434590">
                    <a:moveTo>
                      <a:pt x="927369" y="0"/>
                    </a:moveTo>
                    <a:cubicBezTo>
                      <a:pt x="1039593" y="0"/>
                      <a:pt x="1130569" y="97286"/>
                      <a:pt x="1130569" y="217295"/>
                    </a:cubicBezTo>
                    <a:cubicBezTo>
                      <a:pt x="1130569" y="337304"/>
                      <a:pt x="1039593" y="434590"/>
                      <a:pt x="927369" y="434590"/>
                    </a:cubicBezTo>
                    <a:lnTo>
                      <a:pt x="203200" y="434590"/>
                    </a:lnTo>
                    <a:cubicBezTo>
                      <a:pt x="90976" y="434590"/>
                      <a:pt x="0" y="337304"/>
                      <a:pt x="0" y="217295"/>
                    </a:cubicBezTo>
                    <a:cubicBezTo>
                      <a:pt x="0" y="97286"/>
                      <a:pt x="90976" y="0"/>
                      <a:pt x="203200" y="0"/>
                    </a:cubicBezTo>
                    <a:close/>
                  </a:path>
                </a:pathLst>
              </a:custGeom>
              <a:solidFill>
                <a:srgbClr val="FFA070"/>
              </a:solidFill>
              <a:ln cap="sq">
                <a:noFill/>
                <a:prstDash val="solid"/>
                <a:miter/>
              </a:ln>
            </p:spPr>
            <p:txBody>
              <a:bodyPr/>
              <a:lstStyle/>
              <a:p>
                <a:pPr defTabSz="857250"/>
                <a:endParaRPr lang="fi-FI" sz="1688">
                  <a:solidFill>
                    <a:prstClr val="black"/>
                  </a:solidFill>
                  <a:latin typeface="Calibri"/>
                </a:endParaRPr>
              </a:p>
            </p:txBody>
          </p:sp>
          <p:sp>
            <p:nvSpPr>
              <p:cNvPr id="47" name="TextBox 47"/>
              <p:cNvSpPr txBox="1"/>
              <p:nvPr/>
            </p:nvSpPr>
            <p:spPr>
              <a:xfrm>
                <a:off x="0" y="19050"/>
                <a:ext cx="1130569" cy="41554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nvGrpSpPr>
            <p:cNvPr id="48" name="Group 48"/>
            <p:cNvGrpSpPr/>
            <p:nvPr/>
          </p:nvGrpSpPr>
          <p:grpSpPr>
            <a:xfrm rot="6161660">
              <a:off x="13550" y="404942"/>
              <a:ext cx="369408" cy="323232"/>
              <a:chOff x="0" y="0"/>
              <a:chExt cx="812800" cy="711200"/>
            </a:xfrm>
          </p:grpSpPr>
          <p:sp>
            <p:nvSpPr>
              <p:cNvPr id="49" name="Freeform 49"/>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FFA070"/>
              </a:solidFill>
              <a:ln cap="sq">
                <a:noFill/>
                <a:prstDash val="solid"/>
                <a:miter/>
              </a:ln>
            </p:spPr>
            <p:txBody>
              <a:bodyPr/>
              <a:lstStyle/>
              <a:p>
                <a:pPr defTabSz="857250"/>
                <a:endParaRPr lang="fi-FI" sz="1688">
                  <a:solidFill>
                    <a:prstClr val="black"/>
                  </a:solidFill>
                  <a:latin typeface="Calibri"/>
                </a:endParaRPr>
              </a:p>
            </p:txBody>
          </p:sp>
          <p:sp>
            <p:nvSpPr>
              <p:cNvPr id="50" name="TextBox 50"/>
              <p:cNvSpPr txBox="1"/>
              <p:nvPr/>
            </p:nvSpPr>
            <p:spPr>
              <a:xfrm>
                <a:off x="127000" y="69850"/>
                <a:ext cx="558800" cy="31115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grpSp>
        <p:nvGrpSpPr>
          <p:cNvPr id="51" name="Group 51"/>
          <p:cNvGrpSpPr/>
          <p:nvPr/>
        </p:nvGrpSpPr>
        <p:grpSpPr>
          <a:xfrm>
            <a:off x="7404510" y="2643999"/>
            <a:ext cx="3062134" cy="1100056"/>
            <a:chOff x="0" y="0"/>
            <a:chExt cx="4355035" cy="1564524"/>
          </a:xfrm>
        </p:grpSpPr>
        <p:grpSp>
          <p:nvGrpSpPr>
            <p:cNvPr id="52" name="Group 52"/>
            <p:cNvGrpSpPr/>
            <p:nvPr/>
          </p:nvGrpSpPr>
          <p:grpSpPr>
            <a:xfrm rot="-10800000">
              <a:off x="284988" y="0"/>
              <a:ext cx="4070047" cy="1564524"/>
              <a:chOff x="0" y="0"/>
              <a:chExt cx="1130569" cy="434590"/>
            </a:xfrm>
          </p:grpSpPr>
          <p:sp>
            <p:nvSpPr>
              <p:cNvPr id="53" name="Freeform 53"/>
              <p:cNvSpPr/>
              <p:nvPr/>
            </p:nvSpPr>
            <p:spPr>
              <a:xfrm>
                <a:off x="0" y="0"/>
                <a:ext cx="1130569" cy="434590"/>
              </a:xfrm>
              <a:custGeom>
                <a:avLst/>
                <a:gdLst/>
                <a:ahLst/>
                <a:cxnLst/>
                <a:rect l="l" t="t" r="r" b="b"/>
                <a:pathLst>
                  <a:path w="1130569" h="434590">
                    <a:moveTo>
                      <a:pt x="927369" y="0"/>
                    </a:moveTo>
                    <a:cubicBezTo>
                      <a:pt x="1039593" y="0"/>
                      <a:pt x="1130569" y="97286"/>
                      <a:pt x="1130569" y="217295"/>
                    </a:cubicBezTo>
                    <a:cubicBezTo>
                      <a:pt x="1130569" y="337304"/>
                      <a:pt x="1039593" y="434590"/>
                      <a:pt x="927369" y="434590"/>
                    </a:cubicBezTo>
                    <a:lnTo>
                      <a:pt x="203200" y="434590"/>
                    </a:lnTo>
                    <a:cubicBezTo>
                      <a:pt x="90976" y="434590"/>
                      <a:pt x="0" y="337304"/>
                      <a:pt x="0" y="217295"/>
                    </a:cubicBezTo>
                    <a:cubicBezTo>
                      <a:pt x="0" y="97286"/>
                      <a:pt x="90976" y="0"/>
                      <a:pt x="203200" y="0"/>
                    </a:cubicBezTo>
                    <a:close/>
                  </a:path>
                </a:pathLst>
              </a:custGeom>
              <a:solidFill>
                <a:srgbClr val="E19CDA"/>
              </a:solidFill>
              <a:ln cap="sq">
                <a:noFill/>
                <a:prstDash val="solid"/>
                <a:miter/>
              </a:ln>
            </p:spPr>
            <p:txBody>
              <a:bodyPr/>
              <a:lstStyle/>
              <a:p>
                <a:pPr defTabSz="857250"/>
                <a:endParaRPr lang="fi-FI" sz="1688">
                  <a:solidFill>
                    <a:prstClr val="black"/>
                  </a:solidFill>
                  <a:latin typeface="Calibri"/>
                </a:endParaRPr>
              </a:p>
            </p:txBody>
          </p:sp>
          <p:sp>
            <p:nvSpPr>
              <p:cNvPr id="54" name="TextBox 54"/>
              <p:cNvSpPr txBox="1"/>
              <p:nvPr/>
            </p:nvSpPr>
            <p:spPr>
              <a:xfrm>
                <a:off x="0" y="19050"/>
                <a:ext cx="1130569" cy="41554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nvGrpSpPr>
            <p:cNvPr id="55" name="Group 55"/>
            <p:cNvGrpSpPr/>
            <p:nvPr/>
          </p:nvGrpSpPr>
          <p:grpSpPr>
            <a:xfrm rot="4368550">
              <a:off x="24282" y="791787"/>
              <a:ext cx="369408" cy="323232"/>
              <a:chOff x="0" y="0"/>
              <a:chExt cx="812800" cy="711200"/>
            </a:xfrm>
          </p:grpSpPr>
          <p:sp>
            <p:nvSpPr>
              <p:cNvPr id="56" name="Freeform 56"/>
              <p:cNvSpPr/>
              <p:nvPr/>
            </p:nvSpPr>
            <p:spPr>
              <a:xfrm>
                <a:off x="0" y="0"/>
                <a:ext cx="812800" cy="711200"/>
              </a:xfrm>
              <a:custGeom>
                <a:avLst/>
                <a:gdLst/>
                <a:ahLst/>
                <a:cxnLst/>
                <a:rect l="l" t="t" r="r" b="b"/>
                <a:pathLst>
                  <a:path w="812800" h="711200">
                    <a:moveTo>
                      <a:pt x="406400" y="711200"/>
                    </a:moveTo>
                    <a:lnTo>
                      <a:pt x="812800" y="0"/>
                    </a:lnTo>
                    <a:lnTo>
                      <a:pt x="0" y="0"/>
                    </a:lnTo>
                    <a:lnTo>
                      <a:pt x="406400" y="711200"/>
                    </a:lnTo>
                    <a:close/>
                  </a:path>
                </a:pathLst>
              </a:custGeom>
              <a:solidFill>
                <a:srgbClr val="E19CDA"/>
              </a:solidFill>
              <a:ln cap="sq">
                <a:noFill/>
                <a:prstDash val="solid"/>
                <a:miter/>
              </a:ln>
            </p:spPr>
            <p:txBody>
              <a:bodyPr/>
              <a:lstStyle/>
              <a:p>
                <a:pPr defTabSz="857250"/>
                <a:endParaRPr lang="fi-FI" sz="1688">
                  <a:solidFill>
                    <a:prstClr val="black"/>
                  </a:solidFill>
                  <a:latin typeface="Calibri"/>
                </a:endParaRPr>
              </a:p>
            </p:txBody>
          </p:sp>
          <p:sp>
            <p:nvSpPr>
              <p:cNvPr id="57" name="TextBox 57"/>
              <p:cNvSpPr txBox="1"/>
              <p:nvPr/>
            </p:nvSpPr>
            <p:spPr>
              <a:xfrm>
                <a:off x="127000" y="69850"/>
                <a:ext cx="558800" cy="31115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sp>
        <p:nvSpPr>
          <p:cNvPr id="58" name="Freeform 58"/>
          <p:cNvSpPr/>
          <p:nvPr/>
        </p:nvSpPr>
        <p:spPr>
          <a:xfrm>
            <a:off x="4856710" y="2546264"/>
            <a:ext cx="2478581" cy="2478581"/>
          </a:xfrm>
          <a:custGeom>
            <a:avLst/>
            <a:gdLst/>
            <a:ahLst/>
            <a:cxnLst/>
            <a:rect l="l" t="t" r="r" b="b"/>
            <a:pathLst>
              <a:path w="2643820" h="2643820">
                <a:moveTo>
                  <a:pt x="0" y="0"/>
                </a:moveTo>
                <a:lnTo>
                  <a:pt x="2643820" y="0"/>
                </a:lnTo>
                <a:lnTo>
                  <a:pt x="2643820" y="2643820"/>
                </a:lnTo>
                <a:lnTo>
                  <a:pt x="0" y="264382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857250"/>
            <a:endParaRPr lang="fi-FI" sz="1688">
              <a:solidFill>
                <a:prstClr val="black"/>
              </a:solidFill>
              <a:latin typeface="Calibri"/>
            </a:endParaRPr>
          </a:p>
        </p:txBody>
      </p:sp>
      <p:grpSp>
        <p:nvGrpSpPr>
          <p:cNvPr id="59" name="Group 59"/>
          <p:cNvGrpSpPr/>
          <p:nvPr/>
        </p:nvGrpSpPr>
        <p:grpSpPr>
          <a:xfrm>
            <a:off x="5129450" y="2808006"/>
            <a:ext cx="2135073" cy="2084050"/>
            <a:chOff x="0" y="0"/>
            <a:chExt cx="3036549" cy="2963982"/>
          </a:xfrm>
        </p:grpSpPr>
        <p:sp>
          <p:nvSpPr>
            <p:cNvPr id="60" name="Freeform 60"/>
            <p:cNvSpPr/>
            <p:nvPr/>
          </p:nvSpPr>
          <p:spPr>
            <a:xfrm>
              <a:off x="72566" y="0"/>
              <a:ext cx="2963982" cy="2963982"/>
            </a:xfrm>
            <a:custGeom>
              <a:avLst/>
              <a:gdLst/>
              <a:ahLst/>
              <a:cxnLst/>
              <a:rect l="l" t="t" r="r" b="b"/>
              <a:pathLst>
                <a:path w="2963982" h="2963982">
                  <a:moveTo>
                    <a:pt x="0" y="0"/>
                  </a:moveTo>
                  <a:lnTo>
                    <a:pt x="2963983" y="0"/>
                  </a:lnTo>
                  <a:lnTo>
                    <a:pt x="2963983" y="2963982"/>
                  </a:lnTo>
                  <a:lnTo>
                    <a:pt x="0" y="2963982"/>
                  </a:lnTo>
                  <a:lnTo>
                    <a:pt x="0" y="0"/>
                  </a:lnTo>
                  <a:close/>
                </a:path>
              </a:pathLst>
            </a:custGeom>
            <a:blipFill>
              <a:blip>
                <a:alphaModFix amt="76000"/>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61" name="Group 61"/>
            <p:cNvGrpSpPr/>
            <p:nvPr/>
          </p:nvGrpSpPr>
          <p:grpSpPr>
            <a:xfrm>
              <a:off x="0" y="15644"/>
              <a:ext cx="2749297" cy="2749297"/>
              <a:chOff x="0" y="0"/>
              <a:chExt cx="812800" cy="812800"/>
            </a:xfrm>
          </p:grpSpPr>
          <p:sp>
            <p:nvSpPr>
              <p:cNvPr id="62" name="Freeform 6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p:spPr>
            <p:txBody>
              <a:bodyPr/>
              <a:lstStyle/>
              <a:p>
                <a:pPr defTabSz="857250"/>
                <a:endParaRPr lang="fi-FI" sz="1688">
                  <a:solidFill>
                    <a:prstClr val="black"/>
                  </a:solidFill>
                  <a:latin typeface="Calibri"/>
                </a:endParaRPr>
              </a:p>
            </p:txBody>
          </p:sp>
          <p:sp>
            <p:nvSpPr>
              <p:cNvPr id="63" name="TextBox 63"/>
              <p:cNvSpPr txBox="1"/>
              <p:nvPr/>
            </p:nvSpPr>
            <p:spPr>
              <a:xfrm>
                <a:off x="76200" y="95250"/>
                <a:ext cx="660400" cy="641350"/>
              </a:xfrm>
              <a:prstGeom prst="rect">
                <a:avLst/>
              </a:prstGeom>
            </p:spPr>
            <p:txBody>
              <a:bodyPr lIns="47625" tIns="47625" rIns="47625" bIns="47625" rtlCol="0" anchor="ctr"/>
              <a:lstStyle/>
              <a:p>
                <a:pPr algn="ctr" defTabSz="857250">
                  <a:lnSpc>
                    <a:spcPts val="1648"/>
                  </a:lnSpc>
                </a:pPr>
                <a:endParaRPr sz="1688">
                  <a:solidFill>
                    <a:prstClr val="black"/>
                  </a:solidFill>
                  <a:latin typeface="Calibri"/>
                </a:endParaRPr>
              </a:p>
            </p:txBody>
          </p:sp>
        </p:grpSp>
      </p:grpSp>
      <p:grpSp>
        <p:nvGrpSpPr>
          <p:cNvPr id="64" name="Group 64"/>
          <p:cNvGrpSpPr/>
          <p:nvPr/>
        </p:nvGrpSpPr>
        <p:grpSpPr>
          <a:xfrm>
            <a:off x="4815804" y="4086467"/>
            <a:ext cx="268931" cy="268931"/>
            <a:chOff x="0" y="0"/>
            <a:chExt cx="382480" cy="382480"/>
          </a:xfrm>
        </p:grpSpPr>
        <p:sp>
          <p:nvSpPr>
            <p:cNvPr id="65" name="Freeform 65"/>
            <p:cNvSpPr/>
            <p:nvPr/>
          </p:nvSpPr>
          <p:spPr>
            <a:xfrm>
              <a:off x="14722" y="14722"/>
              <a:ext cx="367758" cy="367758"/>
            </a:xfrm>
            <a:custGeom>
              <a:avLst/>
              <a:gdLst/>
              <a:ahLst/>
              <a:cxnLst/>
              <a:rect l="l" t="t" r="r" b="b"/>
              <a:pathLst>
                <a:path w="367758" h="367758">
                  <a:moveTo>
                    <a:pt x="0" y="0"/>
                  </a:moveTo>
                  <a:lnTo>
                    <a:pt x="367758" y="0"/>
                  </a:lnTo>
                  <a:lnTo>
                    <a:pt x="367758" y="367758"/>
                  </a:lnTo>
                  <a:lnTo>
                    <a:pt x="0" y="3677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66" name="Group 66"/>
            <p:cNvGrpSpPr/>
            <p:nvPr/>
          </p:nvGrpSpPr>
          <p:grpSpPr>
            <a:xfrm>
              <a:off x="0" y="0"/>
              <a:ext cx="325045" cy="325045"/>
              <a:chOff x="0" y="0"/>
              <a:chExt cx="6350000" cy="6350000"/>
            </a:xfrm>
          </p:grpSpPr>
          <p:sp>
            <p:nvSpPr>
              <p:cNvPr id="67" name="Freeform 6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nvGrpSpPr>
            <p:cNvPr id="68" name="Group 68"/>
            <p:cNvGrpSpPr/>
            <p:nvPr/>
          </p:nvGrpSpPr>
          <p:grpSpPr>
            <a:xfrm>
              <a:off x="58924" y="58924"/>
              <a:ext cx="207196" cy="207196"/>
              <a:chOff x="0" y="0"/>
              <a:chExt cx="6350000" cy="6350000"/>
            </a:xfrm>
          </p:grpSpPr>
          <p:sp>
            <p:nvSpPr>
              <p:cNvPr id="69" name="Freeform 6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E087"/>
              </a:solidFill>
            </p:spPr>
            <p:txBody>
              <a:bodyPr/>
              <a:lstStyle/>
              <a:p>
                <a:pPr defTabSz="857250"/>
                <a:endParaRPr lang="fi-FI" sz="1688">
                  <a:solidFill>
                    <a:prstClr val="black"/>
                  </a:solidFill>
                  <a:latin typeface="Calibri"/>
                </a:endParaRPr>
              </a:p>
            </p:txBody>
          </p:sp>
        </p:grpSp>
      </p:grpSp>
      <p:grpSp>
        <p:nvGrpSpPr>
          <p:cNvPr id="70" name="Group 70"/>
          <p:cNvGrpSpPr/>
          <p:nvPr/>
        </p:nvGrpSpPr>
        <p:grpSpPr>
          <a:xfrm>
            <a:off x="5146533" y="2756160"/>
            <a:ext cx="268931" cy="268931"/>
            <a:chOff x="0" y="0"/>
            <a:chExt cx="382480" cy="382480"/>
          </a:xfrm>
        </p:grpSpPr>
        <p:sp>
          <p:nvSpPr>
            <p:cNvPr id="71" name="Freeform 71"/>
            <p:cNvSpPr/>
            <p:nvPr/>
          </p:nvSpPr>
          <p:spPr>
            <a:xfrm>
              <a:off x="14722" y="14722"/>
              <a:ext cx="367758" cy="367758"/>
            </a:xfrm>
            <a:custGeom>
              <a:avLst/>
              <a:gdLst/>
              <a:ahLst/>
              <a:cxnLst/>
              <a:rect l="l" t="t" r="r" b="b"/>
              <a:pathLst>
                <a:path w="367758" h="367758">
                  <a:moveTo>
                    <a:pt x="0" y="0"/>
                  </a:moveTo>
                  <a:lnTo>
                    <a:pt x="367758" y="0"/>
                  </a:lnTo>
                  <a:lnTo>
                    <a:pt x="367758" y="367758"/>
                  </a:lnTo>
                  <a:lnTo>
                    <a:pt x="0" y="3677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72" name="Group 72"/>
            <p:cNvGrpSpPr/>
            <p:nvPr/>
          </p:nvGrpSpPr>
          <p:grpSpPr>
            <a:xfrm>
              <a:off x="0" y="0"/>
              <a:ext cx="325045" cy="325045"/>
              <a:chOff x="0" y="0"/>
              <a:chExt cx="6350000" cy="6350000"/>
            </a:xfrm>
          </p:grpSpPr>
          <p:sp>
            <p:nvSpPr>
              <p:cNvPr id="73" name="Freeform 7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nvGrpSpPr>
            <p:cNvPr id="74" name="Group 74"/>
            <p:cNvGrpSpPr/>
            <p:nvPr/>
          </p:nvGrpSpPr>
          <p:grpSpPr>
            <a:xfrm>
              <a:off x="58924" y="58924"/>
              <a:ext cx="207196" cy="207196"/>
              <a:chOff x="0" y="0"/>
              <a:chExt cx="6350000" cy="6350000"/>
            </a:xfrm>
          </p:grpSpPr>
          <p:sp>
            <p:nvSpPr>
              <p:cNvPr id="75" name="Freeform 7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BBB1F6"/>
              </a:solidFill>
            </p:spPr>
            <p:txBody>
              <a:bodyPr/>
              <a:lstStyle/>
              <a:p>
                <a:pPr defTabSz="857250"/>
                <a:endParaRPr lang="fi-FI" sz="1688">
                  <a:solidFill>
                    <a:prstClr val="black"/>
                  </a:solidFill>
                  <a:latin typeface="Calibri"/>
                </a:endParaRPr>
              </a:p>
            </p:txBody>
          </p:sp>
        </p:grpSp>
      </p:grpSp>
      <p:grpSp>
        <p:nvGrpSpPr>
          <p:cNvPr id="76" name="Group 76"/>
          <p:cNvGrpSpPr/>
          <p:nvPr/>
        </p:nvGrpSpPr>
        <p:grpSpPr>
          <a:xfrm>
            <a:off x="2432665" y="1382414"/>
            <a:ext cx="849148" cy="849148"/>
            <a:chOff x="0" y="0"/>
            <a:chExt cx="1207678" cy="1207678"/>
          </a:xfrm>
        </p:grpSpPr>
        <p:sp>
          <p:nvSpPr>
            <p:cNvPr id="77" name="Freeform 77"/>
            <p:cNvSpPr/>
            <p:nvPr/>
          </p:nvSpPr>
          <p:spPr>
            <a:xfrm>
              <a:off x="46485" y="46485"/>
              <a:ext cx="1161193" cy="1161193"/>
            </a:xfrm>
            <a:custGeom>
              <a:avLst/>
              <a:gdLst/>
              <a:ahLst/>
              <a:cxnLst/>
              <a:rect l="l" t="t" r="r" b="b"/>
              <a:pathLst>
                <a:path w="1161193" h="1161193">
                  <a:moveTo>
                    <a:pt x="0" y="0"/>
                  </a:moveTo>
                  <a:lnTo>
                    <a:pt x="1161193" y="0"/>
                  </a:lnTo>
                  <a:lnTo>
                    <a:pt x="1161193" y="1161193"/>
                  </a:lnTo>
                  <a:lnTo>
                    <a:pt x="0" y="1161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78" name="Group 78"/>
            <p:cNvGrpSpPr/>
            <p:nvPr/>
          </p:nvGrpSpPr>
          <p:grpSpPr>
            <a:xfrm>
              <a:off x="0" y="0"/>
              <a:ext cx="1071073" cy="1071073"/>
              <a:chOff x="0" y="0"/>
              <a:chExt cx="6350000" cy="6350000"/>
            </a:xfrm>
          </p:grpSpPr>
          <p:sp>
            <p:nvSpPr>
              <p:cNvPr id="79" name="Freeform 7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grpSp>
        <p:nvGrpSpPr>
          <p:cNvPr id="80" name="Group 80"/>
          <p:cNvGrpSpPr/>
          <p:nvPr/>
        </p:nvGrpSpPr>
        <p:grpSpPr>
          <a:xfrm>
            <a:off x="9025069" y="1382414"/>
            <a:ext cx="849148" cy="849148"/>
            <a:chOff x="0" y="0"/>
            <a:chExt cx="1207678" cy="1207678"/>
          </a:xfrm>
        </p:grpSpPr>
        <p:sp>
          <p:nvSpPr>
            <p:cNvPr id="81" name="Freeform 81"/>
            <p:cNvSpPr/>
            <p:nvPr/>
          </p:nvSpPr>
          <p:spPr>
            <a:xfrm>
              <a:off x="46485" y="46485"/>
              <a:ext cx="1161193" cy="1161193"/>
            </a:xfrm>
            <a:custGeom>
              <a:avLst/>
              <a:gdLst/>
              <a:ahLst/>
              <a:cxnLst/>
              <a:rect l="l" t="t" r="r" b="b"/>
              <a:pathLst>
                <a:path w="1161193" h="1161193">
                  <a:moveTo>
                    <a:pt x="0" y="0"/>
                  </a:moveTo>
                  <a:lnTo>
                    <a:pt x="1161193" y="0"/>
                  </a:lnTo>
                  <a:lnTo>
                    <a:pt x="1161193" y="1161193"/>
                  </a:lnTo>
                  <a:lnTo>
                    <a:pt x="0" y="1161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82" name="Group 82"/>
            <p:cNvGrpSpPr/>
            <p:nvPr/>
          </p:nvGrpSpPr>
          <p:grpSpPr>
            <a:xfrm>
              <a:off x="0" y="0"/>
              <a:ext cx="1071073" cy="1071073"/>
              <a:chOff x="0" y="0"/>
              <a:chExt cx="6350000" cy="6350000"/>
            </a:xfrm>
          </p:grpSpPr>
          <p:sp>
            <p:nvSpPr>
              <p:cNvPr id="83" name="Freeform 8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grpSp>
        <p:nvGrpSpPr>
          <p:cNvPr id="84" name="Group 84"/>
          <p:cNvGrpSpPr/>
          <p:nvPr/>
        </p:nvGrpSpPr>
        <p:grpSpPr>
          <a:xfrm>
            <a:off x="9593345" y="2734085"/>
            <a:ext cx="849148" cy="849148"/>
            <a:chOff x="0" y="0"/>
            <a:chExt cx="1207678" cy="1207678"/>
          </a:xfrm>
        </p:grpSpPr>
        <p:sp>
          <p:nvSpPr>
            <p:cNvPr id="85" name="Freeform 85"/>
            <p:cNvSpPr/>
            <p:nvPr/>
          </p:nvSpPr>
          <p:spPr>
            <a:xfrm>
              <a:off x="46485" y="46485"/>
              <a:ext cx="1161193" cy="1161193"/>
            </a:xfrm>
            <a:custGeom>
              <a:avLst/>
              <a:gdLst/>
              <a:ahLst/>
              <a:cxnLst/>
              <a:rect l="l" t="t" r="r" b="b"/>
              <a:pathLst>
                <a:path w="1161193" h="1161193">
                  <a:moveTo>
                    <a:pt x="0" y="0"/>
                  </a:moveTo>
                  <a:lnTo>
                    <a:pt x="1161193" y="0"/>
                  </a:lnTo>
                  <a:lnTo>
                    <a:pt x="1161193" y="1161193"/>
                  </a:lnTo>
                  <a:lnTo>
                    <a:pt x="0" y="1161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86" name="Group 86"/>
            <p:cNvGrpSpPr/>
            <p:nvPr/>
          </p:nvGrpSpPr>
          <p:grpSpPr>
            <a:xfrm>
              <a:off x="0" y="0"/>
              <a:ext cx="1071073" cy="1071073"/>
              <a:chOff x="0" y="0"/>
              <a:chExt cx="6350000" cy="6350000"/>
            </a:xfrm>
          </p:grpSpPr>
          <p:sp>
            <p:nvSpPr>
              <p:cNvPr id="87" name="Freeform 8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grpSp>
        <p:nvGrpSpPr>
          <p:cNvPr id="88" name="Group 88"/>
          <p:cNvGrpSpPr/>
          <p:nvPr/>
        </p:nvGrpSpPr>
        <p:grpSpPr>
          <a:xfrm>
            <a:off x="1816239" y="2777505"/>
            <a:ext cx="849148" cy="849148"/>
            <a:chOff x="0" y="0"/>
            <a:chExt cx="1207678" cy="1207678"/>
          </a:xfrm>
        </p:grpSpPr>
        <p:sp>
          <p:nvSpPr>
            <p:cNvPr id="89" name="Freeform 89"/>
            <p:cNvSpPr/>
            <p:nvPr/>
          </p:nvSpPr>
          <p:spPr>
            <a:xfrm>
              <a:off x="46485" y="46485"/>
              <a:ext cx="1161193" cy="1161193"/>
            </a:xfrm>
            <a:custGeom>
              <a:avLst/>
              <a:gdLst/>
              <a:ahLst/>
              <a:cxnLst/>
              <a:rect l="l" t="t" r="r" b="b"/>
              <a:pathLst>
                <a:path w="1161193" h="1161193">
                  <a:moveTo>
                    <a:pt x="0" y="0"/>
                  </a:moveTo>
                  <a:lnTo>
                    <a:pt x="1161193" y="0"/>
                  </a:lnTo>
                  <a:lnTo>
                    <a:pt x="1161193" y="1161193"/>
                  </a:lnTo>
                  <a:lnTo>
                    <a:pt x="0" y="1161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90" name="Group 90"/>
            <p:cNvGrpSpPr/>
            <p:nvPr/>
          </p:nvGrpSpPr>
          <p:grpSpPr>
            <a:xfrm>
              <a:off x="0" y="0"/>
              <a:ext cx="1071073" cy="1071073"/>
              <a:chOff x="0" y="0"/>
              <a:chExt cx="6350000" cy="6350000"/>
            </a:xfrm>
          </p:grpSpPr>
          <p:sp>
            <p:nvSpPr>
              <p:cNvPr id="91" name="Freeform 9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grpSp>
        <p:nvGrpSpPr>
          <p:cNvPr id="92" name="Group 92"/>
          <p:cNvGrpSpPr/>
          <p:nvPr/>
        </p:nvGrpSpPr>
        <p:grpSpPr>
          <a:xfrm>
            <a:off x="9557626" y="4153992"/>
            <a:ext cx="849148" cy="849148"/>
            <a:chOff x="0" y="0"/>
            <a:chExt cx="1207678" cy="1207678"/>
          </a:xfrm>
        </p:grpSpPr>
        <p:sp>
          <p:nvSpPr>
            <p:cNvPr id="93" name="Freeform 93"/>
            <p:cNvSpPr/>
            <p:nvPr/>
          </p:nvSpPr>
          <p:spPr>
            <a:xfrm>
              <a:off x="46485" y="46485"/>
              <a:ext cx="1161193" cy="1161193"/>
            </a:xfrm>
            <a:custGeom>
              <a:avLst/>
              <a:gdLst/>
              <a:ahLst/>
              <a:cxnLst/>
              <a:rect l="l" t="t" r="r" b="b"/>
              <a:pathLst>
                <a:path w="1161193" h="1161193">
                  <a:moveTo>
                    <a:pt x="0" y="0"/>
                  </a:moveTo>
                  <a:lnTo>
                    <a:pt x="1161193" y="0"/>
                  </a:lnTo>
                  <a:lnTo>
                    <a:pt x="1161193" y="1161193"/>
                  </a:lnTo>
                  <a:lnTo>
                    <a:pt x="0" y="1161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94" name="Group 94"/>
            <p:cNvGrpSpPr/>
            <p:nvPr/>
          </p:nvGrpSpPr>
          <p:grpSpPr>
            <a:xfrm>
              <a:off x="0" y="0"/>
              <a:ext cx="1071073" cy="1071073"/>
              <a:chOff x="0" y="0"/>
              <a:chExt cx="6350000" cy="6350000"/>
            </a:xfrm>
          </p:grpSpPr>
          <p:sp>
            <p:nvSpPr>
              <p:cNvPr id="95" name="Freeform 9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grpSp>
        <p:nvGrpSpPr>
          <p:cNvPr id="96" name="Group 96"/>
          <p:cNvGrpSpPr/>
          <p:nvPr/>
        </p:nvGrpSpPr>
        <p:grpSpPr>
          <a:xfrm>
            <a:off x="1816239" y="4199067"/>
            <a:ext cx="849148" cy="849148"/>
            <a:chOff x="0" y="0"/>
            <a:chExt cx="1207678" cy="1207678"/>
          </a:xfrm>
        </p:grpSpPr>
        <p:sp>
          <p:nvSpPr>
            <p:cNvPr id="97" name="Freeform 97"/>
            <p:cNvSpPr/>
            <p:nvPr/>
          </p:nvSpPr>
          <p:spPr>
            <a:xfrm>
              <a:off x="46485" y="46485"/>
              <a:ext cx="1161193" cy="1161193"/>
            </a:xfrm>
            <a:custGeom>
              <a:avLst/>
              <a:gdLst/>
              <a:ahLst/>
              <a:cxnLst/>
              <a:rect l="l" t="t" r="r" b="b"/>
              <a:pathLst>
                <a:path w="1161193" h="1161193">
                  <a:moveTo>
                    <a:pt x="0" y="0"/>
                  </a:moveTo>
                  <a:lnTo>
                    <a:pt x="1161193" y="0"/>
                  </a:lnTo>
                  <a:lnTo>
                    <a:pt x="1161193" y="1161193"/>
                  </a:lnTo>
                  <a:lnTo>
                    <a:pt x="0" y="1161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98" name="Group 98"/>
            <p:cNvGrpSpPr/>
            <p:nvPr/>
          </p:nvGrpSpPr>
          <p:grpSpPr>
            <a:xfrm>
              <a:off x="0" y="0"/>
              <a:ext cx="1071073" cy="1071073"/>
              <a:chOff x="0" y="0"/>
              <a:chExt cx="6350000" cy="6350000"/>
            </a:xfrm>
          </p:grpSpPr>
          <p:sp>
            <p:nvSpPr>
              <p:cNvPr id="99" name="Freeform 9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grpSp>
        <p:nvGrpSpPr>
          <p:cNvPr id="100" name="Group 100"/>
          <p:cNvGrpSpPr/>
          <p:nvPr/>
        </p:nvGrpSpPr>
        <p:grpSpPr>
          <a:xfrm>
            <a:off x="2432665" y="5531589"/>
            <a:ext cx="849148" cy="849148"/>
            <a:chOff x="0" y="0"/>
            <a:chExt cx="1207678" cy="1207678"/>
          </a:xfrm>
        </p:grpSpPr>
        <p:sp>
          <p:nvSpPr>
            <p:cNvPr id="101" name="Freeform 101"/>
            <p:cNvSpPr/>
            <p:nvPr/>
          </p:nvSpPr>
          <p:spPr>
            <a:xfrm>
              <a:off x="46485" y="46485"/>
              <a:ext cx="1161193" cy="1161193"/>
            </a:xfrm>
            <a:custGeom>
              <a:avLst/>
              <a:gdLst/>
              <a:ahLst/>
              <a:cxnLst/>
              <a:rect l="l" t="t" r="r" b="b"/>
              <a:pathLst>
                <a:path w="1161193" h="1161193">
                  <a:moveTo>
                    <a:pt x="0" y="0"/>
                  </a:moveTo>
                  <a:lnTo>
                    <a:pt x="1161193" y="0"/>
                  </a:lnTo>
                  <a:lnTo>
                    <a:pt x="1161193" y="1161193"/>
                  </a:lnTo>
                  <a:lnTo>
                    <a:pt x="0" y="1161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102" name="Group 102"/>
            <p:cNvGrpSpPr/>
            <p:nvPr/>
          </p:nvGrpSpPr>
          <p:grpSpPr>
            <a:xfrm>
              <a:off x="0" y="0"/>
              <a:ext cx="1071073" cy="1071073"/>
              <a:chOff x="0" y="0"/>
              <a:chExt cx="6350000" cy="6350000"/>
            </a:xfrm>
          </p:grpSpPr>
          <p:sp>
            <p:nvSpPr>
              <p:cNvPr id="103" name="Freeform 10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grpSp>
        <p:nvGrpSpPr>
          <p:cNvPr id="104" name="Group 104"/>
          <p:cNvGrpSpPr/>
          <p:nvPr/>
        </p:nvGrpSpPr>
        <p:grpSpPr>
          <a:xfrm>
            <a:off x="8995972" y="5531589"/>
            <a:ext cx="849148" cy="849148"/>
            <a:chOff x="0" y="0"/>
            <a:chExt cx="1207678" cy="1207678"/>
          </a:xfrm>
        </p:grpSpPr>
        <p:sp>
          <p:nvSpPr>
            <p:cNvPr id="105" name="Freeform 105"/>
            <p:cNvSpPr/>
            <p:nvPr/>
          </p:nvSpPr>
          <p:spPr>
            <a:xfrm>
              <a:off x="46485" y="46485"/>
              <a:ext cx="1161193" cy="1161193"/>
            </a:xfrm>
            <a:custGeom>
              <a:avLst/>
              <a:gdLst/>
              <a:ahLst/>
              <a:cxnLst/>
              <a:rect l="l" t="t" r="r" b="b"/>
              <a:pathLst>
                <a:path w="1161193" h="1161193">
                  <a:moveTo>
                    <a:pt x="0" y="0"/>
                  </a:moveTo>
                  <a:lnTo>
                    <a:pt x="1161193" y="0"/>
                  </a:lnTo>
                  <a:lnTo>
                    <a:pt x="1161193" y="1161193"/>
                  </a:lnTo>
                  <a:lnTo>
                    <a:pt x="0" y="1161193"/>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106" name="Group 106"/>
            <p:cNvGrpSpPr/>
            <p:nvPr/>
          </p:nvGrpSpPr>
          <p:grpSpPr>
            <a:xfrm>
              <a:off x="0" y="0"/>
              <a:ext cx="1071073" cy="1071073"/>
              <a:chOff x="0" y="0"/>
              <a:chExt cx="6350000" cy="6350000"/>
            </a:xfrm>
          </p:grpSpPr>
          <p:sp>
            <p:nvSpPr>
              <p:cNvPr id="107" name="Freeform 10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grpSp>
        <p:nvGrpSpPr>
          <p:cNvPr id="108" name="Group 108"/>
          <p:cNvGrpSpPr/>
          <p:nvPr/>
        </p:nvGrpSpPr>
        <p:grpSpPr>
          <a:xfrm>
            <a:off x="5146533" y="4591835"/>
            <a:ext cx="268931" cy="268931"/>
            <a:chOff x="0" y="0"/>
            <a:chExt cx="382480" cy="382480"/>
          </a:xfrm>
        </p:grpSpPr>
        <p:sp>
          <p:nvSpPr>
            <p:cNvPr id="109" name="Freeform 109"/>
            <p:cNvSpPr/>
            <p:nvPr/>
          </p:nvSpPr>
          <p:spPr>
            <a:xfrm>
              <a:off x="14722" y="14722"/>
              <a:ext cx="367758" cy="367758"/>
            </a:xfrm>
            <a:custGeom>
              <a:avLst/>
              <a:gdLst/>
              <a:ahLst/>
              <a:cxnLst/>
              <a:rect l="l" t="t" r="r" b="b"/>
              <a:pathLst>
                <a:path w="367758" h="367758">
                  <a:moveTo>
                    <a:pt x="0" y="0"/>
                  </a:moveTo>
                  <a:lnTo>
                    <a:pt x="367758" y="0"/>
                  </a:lnTo>
                  <a:lnTo>
                    <a:pt x="367758" y="367758"/>
                  </a:lnTo>
                  <a:lnTo>
                    <a:pt x="0" y="3677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110" name="Group 110"/>
            <p:cNvGrpSpPr/>
            <p:nvPr/>
          </p:nvGrpSpPr>
          <p:grpSpPr>
            <a:xfrm>
              <a:off x="0" y="0"/>
              <a:ext cx="325045" cy="325045"/>
              <a:chOff x="0" y="0"/>
              <a:chExt cx="6350000" cy="6350000"/>
            </a:xfrm>
          </p:grpSpPr>
          <p:sp>
            <p:nvSpPr>
              <p:cNvPr id="111" name="Freeform 11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nvGrpSpPr>
            <p:cNvPr id="112" name="Group 112"/>
            <p:cNvGrpSpPr/>
            <p:nvPr/>
          </p:nvGrpSpPr>
          <p:grpSpPr>
            <a:xfrm>
              <a:off x="58924" y="58924"/>
              <a:ext cx="207196" cy="207196"/>
              <a:chOff x="0" y="0"/>
              <a:chExt cx="6350000" cy="6350000"/>
            </a:xfrm>
          </p:grpSpPr>
          <p:sp>
            <p:nvSpPr>
              <p:cNvPr id="113" name="Freeform 11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A8787"/>
              </a:solidFill>
            </p:spPr>
            <p:txBody>
              <a:bodyPr/>
              <a:lstStyle/>
              <a:p>
                <a:pPr defTabSz="857250"/>
                <a:endParaRPr lang="fi-FI" sz="1688">
                  <a:solidFill>
                    <a:prstClr val="black"/>
                  </a:solidFill>
                  <a:latin typeface="Calibri"/>
                </a:endParaRPr>
              </a:p>
            </p:txBody>
          </p:sp>
        </p:grpSp>
      </p:grpSp>
      <p:grpSp>
        <p:nvGrpSpPr>
          <p:cNvPr id="114" name="Group 114"/>
          <p:cNvGrpSpPr/>
          <p:nvPr/>
        </p:nvGrpSpPr>
        <p:grpSpPr>
          <a:xfrm>
            <a:off x="4815804" y="3293766"/>
            <a:ext cx="268931" cy="268931"/>
            <a:chOff x="0" y="0"/>
            <a:chExt cx="382480" cy="382480"/>
          </a:xfrm>
        </p:grpSpPr>
        <p:sp>
          <p:nvSpPr>
            <p:cNvPr id="115" name="Freeform 115"/>
            <p:cNvSpPr/>
            <p:nvPr/>
          </p:nvSpPr>
          <p:spPr>
            <a:xfrm>
              <a:off x="14722" y="14722"/>
              <a:ext cx="367758" cy="367758"/>
            </a:xfrm>
            <a:custGeom>
              <a:avLst/>
              <a:gdLst/>
              <a:ahLst/>
              <a:cxnLst/>
              <a:rect l="l" t="t" r="r" b="b"/>
              <a:pathLst>
                <a:path w="367758" h="367758">
                  <a:moveTo>
                    <a:pt x="0" y="0"/>
                  </a:moveTo>
                  <a:lnTo>
                    <a:pt x="367758" y="0"/>
                  </a:lnTo>
                  <a:lnTo>
                    <a:pt x="367758" y="367758"/>
                  </a:lnTo>
                  <a:lnTo>
                    <a:pt x="0" y="3677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116" name="Group 116"/>
            <p:cNvGrpSpPr/>
            <p:nvPr/>
          </p:nvGrpSpPr>
          <p:grpSpPr>
            <a:xfrm>
              <a:off x="0" y="0"/>
              <a:ext cx="325045" cy="325045"/>
              <a:chOff x="0" y="0"/>
              <a:chExt cx="6350000" cy="6350000"/>
            </a:xfrm>
          </p:grpSpPr>
          <p:sp>
            <p:nvSpPr>
              <p:cNvPr id="117" name="Freeform 11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nvGrpSpPr>
            <p:cNvPr id="118" name="Group 118"/>
            <p:cNvGrpSpPr/>
            <p:nvPr/>
          </p:nvGrpSpPr>
          <p:grpSpPr>
            <a:xfrm>
              <a:off x="58924" y="58924"/>
              <a:ext cx="207196" cy="207196"/>
              <a:chOff x="0" y="0"/>
              <a:chExt cx="6350000" cy="6350000"/>
            </a:xfrm>
          </p:grpSpPr>
          <p:sp>
            <p:nvSpPr>
              <p:cNvPr id="119" name="Freeform 11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7AC279"/>
              </a:solidFill>
            </p:spPr>
            <p:txBody>
              <a:bodyPr/>
              <a:lstStyle/>
              <a:p>
                <a:pPr defTabSz="857250"/>
                <a:endParaRPr lang="fi-FI" sz="1688">
                  <a:solidFill>
                    <a:prstClr val="black"/>
                  </a:solidFill>
                  <a:latin typeface="Calibri"/>
                </a:endParaRPr>
              </a:p>
            </p:txBody>
          </p:sp>
        </p:grpSp>
      </p:grpSp>
      <p:grpSp>
        <p:nvGrpSpPr>
          <p:cNvPr id="120" name="Group 120"/>
          <p:cNvGrpSpPr/>
          <p:nvPr/>
        </p:nvGrpSpPr>
        <p:grpSpPr>
          <a:xfrm>
            <a:off x="6804054" y="2756160"/>
            <a:ext cx="268931" cy="268931"/>
            <a:chOff x="0" y="0"/>
            <a:chExt cx="382480" cy="382480"/>
          </a:xfrm>
        </p:grpSpPr>
        <p:sp>
          <p:nvSpPr>
            <p:cNvPr id="121" name="Freeform 121"/>
            <p:cNvSpPr/>
            <p:nvPr/>
          </p:nvSpPr>
          <p:spPr>
            <a:xfrm>
              <a:off x="14722" y="14722"/>
              <a:ext cx="367758" cy="367758"/>
            </a:xfrm>
            <a:custGeom>
              <a:avLst/>
              <a:gdLst/>
              <a:ahLst/>
              <a:cxnLst/>
              <a:rect l="l" t="t" r="r" b="b"/>
              <a:pathLst>
                <a:path w="367758" h="367758">
                  <a:moveTo>
                    <a:pt x="0" y="0"/>
                  </a:moveTo>
                  <a:lnTo>
                    <a:pt x="367758" y="0"/>
                  </a:lnTo>
                  <a:lnTo>
                    <a:pt x="367758" y="367758"/>
                  </a:lnTo>
                  <a:lnTo>
                    <a:pt x="0" y="3677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122" name="Group 122"/>
            <p:cNvGrpSpPr/>
            <p:nvPr/>
          </p:nvGrpSpPr>
          <p:grpSpPr>
            <a:xfrm>
              <a:off x="0" y="0"/>
              <a:ext cx="325045" cy="325045"/>
              <a:chOff x="0" y="0"/>
              <a:chExt cx="6350000" cy="6350000"/>
            </a:xfrm>
          </p:grpSpPr>
          <p:sp>
            <p:nvSpPr>
              <p:cNvPr id="123" name="Freeform 12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nvGrpSpPr>
            <p:cNvPr id="124" name="Group 124"/>
            <p:cNvGrpSpPr/>
            <p:nvPr/>
          </p:nvGrpSpPr>
          <p:grpSpPr>
            <a:xfrm>
              <a:off x="58924" y="58924"/>
              <a:ext cx="207196" cy="207196"/>
              <a:chOff x="0" y="0"/>
              <a:chExt cx="6350000" cy="6350000"/>
            </a:xfrm>
          </p:grpSpPr>
          <p:sp>
            <p:nvSpPr>
              <p:cNvPr id="125" name="Freeform 12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85CBE1"/>
              </a:solidFill>
            </p:spPr>
            <p:txBody>
              <a:bodyPr/>
              <a:lstStyle/>
              <a:p>
                <a:pPr defTabSz="857250"/>
                <a:endParaRPr lang="fi-FI" sz="1688">
                  <a:solidFill>
                    <a:prstClr val="black"/>
                  </a:solidFill>
                  <a:latin typeface="Calibri"/>
                </a:endParaRPr>
              </a:p>
            </p:txBody>
          </p:sp>
        </p:grpSp>
      </p:grpSp>
      <p:grpSp>
        <p:nvGrpSpPr>
          <p:cNvPr id="126" name="Group 126"/>
          <p:cNvGrpSpPr/>
          <p:nvPr/>
        </p:nvGrpSpPr>
        <p:grpSpPr>
          <a:xfrm>
            <a:off x="6804054" y="4591835"/>
            <a:ext cx="268931" cy="268931"/>
            <a:chOff x="0" y="0"/>
            <a:chExt cx="382480" cy="382480"/>
          </a:xfrm>
        </p:grpSpPr>
        <p:sp>
          <p:nvSpPr>
            <p:cNvPr id="127" name="Freeform 127"/>
            <p:cNvSpPr/>
            <p:nvPr/>
          </p:nvSpPr>
          <p:spPr>
            <a:xfrm>
              <a:off x="14722" y="14722"/>
              <a:ext cx="367758" cy="367758"/>
            </a:xfrm>
            <a:custGeom>
              <a:avLst/>
              <a:gdLst/>
              <a:ahLst/>
              <a:cxnLst/>
              <a:rect l="l" t="t" r="r" b="b"/>
              <a:pathLst>
                <a:path w="367758" h="367758">
                  <a:moveTo>
                    <a:pt x="0" y="0"/>
                  </a:moveTo>
                  <a:lnTo>
                    <a:pt x="367758" y="0"/>
                  </a:lnTo>
                  <a:lnTo>
                    <a:pt x="367758" y="367758"/>
                  </a:lnTo>
                  <a:lnTo>
                    <a:pt x="0" y="3677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128" name="Group 128"/>
            <p:cNvGrpSpPr/>
            <p:nvPr/>
          </p:nvGrpSpPr>
          <p:grpSpPr>
            <a:xfrm>
              <a:off x="0" y="0"/>
              <a:ext cx="325045" cy="325045"/>
              <a:chOff x="0" y="0"/>
              <a:chExt cx="6350000" cy="6350000"/>
            </a:xfrm>
          </p:grpSpPr>
          <p:sp>
            <p:nvSpPr>
              <p:cNvPr id="129" name="Freeform 129"/>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nvGrpSpPr>
            <p:cNvPr id="130" name="Group 130"/>
            <p:cNvGrpSpPr/>
            <p:nvPr/>
          </p:nvGrpSpPr>
          <p:grpSpPr>
            <a:xfrm>
              <a:off x="58924" y="58924"/>
              <a:ext cx="207196" cy="207196"/>
              <a:chOff x="0" y="0"/>
              <a:chExt cx="6350000" cy="6350000"/>
            </a:xfrm>
          </p:grpSpPr>
          <p:sp>
            <p:nvSpPr>
              <p:cNvPr id="131" name="Freeform 13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1DB85"/>
              </a:solidFill>
            </p:spPr>
            <p:txBody>
              <a:bodyPr/>
              <a:lstStyle/>
              <a:p>
                <a:pPr defTabSz="857250"/>
                <a:endParaRPr lang="fi-FI" sz="1688">
                  <a:solidFill>
                    <a:prstClr val="black"/>
                  </a:solidFill>
                  <a:latin typeface="Calibri"/>
                </a:endParaRPr>
              </a:p>
            </p:txBody>
          </p:sp>
        </p:grpSp>
      </p:grpSp>
      <p:grpSp>
        <p:nvGrpSpPr>
          <p:cNvPr id="132" name="Group 132"/>
          <p:cNvGrpSpPr/>
          <p:nvPr/>
        </p:nvGrpSpPr>
        <p:grpSpPr>
          <a:xfrm>
            <a:off x="7130058" y="3293766"/>
            <a:ext cx="268931" cy="268931"/>
            <a:chOff x="0" y="0"/>
            <a:chExt cx="382480" cy="382480"/>
          </a:xfrm>
        </p:grpSpPr>
        <p:sp>
          <p:nvSpPr>
            <p:cNvPr id="133" name="Freeform 133"/>
            <p:cNvSpPr/>
            <p:nvPr/>
          </p:nvSpPr>
          <p:spPr>
            <a:xfrm>
              <a:off x="14722" y="14722"/>
              <a:ext cx="367758" cy="367758"/>
            </a:xfrm>
            <a:custGeom>
              <a:avLst/>
              <a:gdLst/>
              <a:ahLst/>
              <a:cxnLst/>
              <a:rect l="l" t="t" r="r" b="b"/>
              <a:pathLst>
                <a:path w="367758" h="367758">
                  <a:moveTo>
                    <a:pt x="0" y="0"/>
                  </a:moveTo>
                  <a:lnTo>
                    <a:pt x="367758" y="0"/>
                  </a:lnTo>
                  <a:lnTo>
                    <a:pt x="367758" y="367758"/>
                  </a:lnTo>
                  <a:lnTo>
                    <a:pt x="0" y="3677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134" name="Group 134"/>
            <p:cNvGrpSpPr/>
            <p:nvPr/>
          </p:nvGrpSpPr>
          <p:grpSpPr>
            <a:xfrm>
              <a:off x="0" y="0"/>
              <a:ext cx="325045" cy="325045"/>
              <a:chOff x="0" y="0"/>
              <a:chExt cx="6350000" cy="6350000"/>
            </a:xfrm>
          </p:grpSpPr>
          <p:sp>
            <p:nvSpPr>
              <p:cNvPr id="135" name="Freeform 135"/>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nvGrpSpPr>
            <p:cNvPr id="136" name="Group 136"/>
            <p:cNvGrpSpPr/>
            <p:nvPr/>
          </p:nvGrpSpPr>
          <p:grpSpPr>
            <a:xfrm>
              <a:off x="58924" y="58924"/>
              <a:ext cx="207196" cy="207196"/>
              <a:chOff x="0" y="0"/>
              <a:chExt cx="6350000" cy="6350000"/>
            </a:xfrm>
          </p:grpSpPr>
          <p:sp>
            <p:nvSpPr>
              <p:cNvPr id="137" name="Freeform 137"/>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E19CDA"/>
              </a:solidFill>
            </p:spPr>
            <p:txBody>
              <a:bodyPr/>
              <a:lstStyle/>
              <a:p>
                <a:pPr defTabSz="857250"/>
                <a:endParaRPr lang="fi-FI" sz="1688">
                  <a:solidFill>
                    <a:prstClr val="black"/>
                  </a:solidFill>
                  <a:latin typeface="Calibri"/>
                </a:endParaRPr>
              </a:p>
            </p:txBody>
          </p:sp>
        </p:grpSp>
      </p:grpSp>
      <p:grpSp>
        <p:nvGrpSpPr>
          <p:cNvPr id="138" name="Group 138"/>
          <p:cNvGrpSpPr/>
          <p:nvPr/>
        </p:nvGrpSpPr>
        <p:grpSpPr>
          <a:xfrm>
            <a:off x="7130058" y="4086467"/>
            <a:ext cx="268931" cy="268931"/>
            <a:chOff x="0" y="0"/>
            <a:chExt cx="382480" cy="382480"/>
          </a:xfrm>
        </p:grpSpPr>
        <p:sp>
          <p:nvSpPr>
            <p:cNvPr id="139" name="Freeform 139"/>
            <p:cNvSpPr/>
            <p:nvPr/>
          </p:nvSpPr>
          <p:spPr>
            <a:xfrm>
              <a:off x="14722" y="14722"/>
              <a:ext cx="367758" cy="367758"/>
            </a:xfrm>
            <a:custGeom>
              <a:avLst/>
              <a:gdLst/>
              <a:ahLst/>
              <a:cxnLst/>
              <a:rect l="l" t="t" r="r" b="b"/>
              <a:pathLst>
                <a:path w="367758" h="367758">
                  <a:moveTo>
                    <a:pt x="0" y="0"/>
                  </a:moveTo>
                  <a:lnTo>
                    <a:pt x="367758" y="0"/>
                  </a:lnTo>
                  <a:lnTo>
                    <a:pt x="367758" y="367758"/>
                  </a:lnTo>
                  <a:lnTo>
                    <a:pt x="0" y="367758"/>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857250"/>
              <a:endParaRPr lang="fi-FI" sz="1688">
                <a:solidFill>
                  <a:prstClr val="black"/>
                </a:solidFill>
                <a:latin typeface="Calibri"/>
              </a:endParaRPr>
            </a:p>
          </p:txBody>
        </p:sp>
        <p:grpSp>
          <p:nvGrpSpPr>
            <p:cNvPr id="140" name="Group 140"/>
            <p:cNvGrpSpPr/>
            <p:nvPr/>
          </p:nvGrpSpPr>
          <p:grpSpPr>
            <a:xfrm>
              <a:off x="0" y="0"/>
              <a:ext cx="325045" cy="325045"/>
              <a:chOff x="0" y="0"/>
              <a:chExt cx="6350000" cy="6350000"/>
            </a:xfrm>
          </p:grpSpPr>
          <p:sp>
            <p:nvSpPr>
              <p:cNvPr id="141" name="Freeform 141"/>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p:spPr>
            <p:txBody>
              <a:bodyPr/>
              <a:lstStyle/>
              <a:p>
                <a:pPr defTabSz="857250"/>
                <a:endParaRPr lang="fi-FI" sz="1688">
                  <a:solidFill>
                    <a:prstClr val="black"/>
                  </a:solidFill>
                  <a:latin typeface="Calibri"/>
                </a:endParaRPr>
              </a:p>
            </p:txBody>
          </p:sp>
        </p:grpSp>
        <p:grpSp>
          <p:nvGrpSpPr>
            <p:cNvPr id="142" name="Group 142"/>
            <p:cNvGrpSpPr/>
            <p:nvPr/>
          </p:nvGrpSpPr>
          <p:grpSpPr>
            <a:xfrm>
              <a:off x="58924" y="58924"/>
              <a:ext cx="207196" cy="207196"/>
              <a:chOff x="0" y="0"/>
              <a:chExt cx="6350000" cy="6350000"/>
            </a:xfrm>
          </p:grpSpPr>
          <p:sp>
            <p:nvSpPr>
              <p:cNvPr id="143" name="Freeform 143"/>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A070"/>
              </a:solidFill>
            </p:spPr>
            <p:txBody>
              <a:bodyPr/>
              <a:lstStyle/>
              <a:p>
                <a:pPr defTabSz="857250"/>
                <a:endParaRPr lang="fi-FI" sz="1688">
                  <a:solidFill>
                    <a:prstClr val="black"/>
                  </a:solidFill>
                  <a:latin typeface="Calibri"/>
                </a:endParaRPr>
              </a:p>
            </p:txBody>
          </p:sp>
        </p:grpSp>
      </p:grpSp>
      <p:sp>
        <p:nvSpPr>
          <p:cNvPr id="144" name="Freeform 144"/>
          <p:cNvSpPr/>
          <p:nvPr/>
        </p:nvSpPr>
        <p:spPr>
          <a:xfrm>
            <a:off x="1972165" y="4360681"/>
            <a:ext cx="475270" cy="462308"/>
          </a:xfrm>
          <a:custGeom>
            <a:avLst/>
            <a:gdLst/>
            <a:ahLst/>
            <a:cxnLst/>
            <a:rect l="l" t="t" r="r" b="b"/>
            <a:pathLst>
              <a:path w="506955" h="493129">
                <a:moveTo>
                  <a:pt x="0" y="0"/>
                </a:moveTo>
                <a:lnTo>
                  <a:pt x="506956" y="0"/>
                </a:lnTo>
                <a:lnTo>
                  <a:pt x="506956" y="493129"/>
                </a:lnTo>
                <a:lnTo>
                  <a:pt x="0" y="493129"/>
                </a:lnTo>
                <a:lnTo>
                  <a:pt x="0" y="0"/>
                </a:lnTo>
                <a:close/>
              </a:path>
            </a:pathLst>
          </a:custGeom>
          <a:blipFill>
            <a:blip>
              <a:extLst>
                <a:ext uri="{96DAC541-7B7A-43D3-8B79-37D633B846F1}">
                  <asvg:svgBlip xmlns:asvg="http://schemas.microsoft.com/office/drawing/2016/SVG/main" r:embed="rId4"/>
                </a:ext>
              </a:extLst>
            </a:blip>
            <a:stretch>
              <a:fillRect/>
            </a:stretch>
          </a:blipFill>
          <a:ln cap="sq">
            <a:noFill/>
            <a:prstDash val="solid"/>
            <a:miter/>
          </a:ln>
        </p:spPr>
        <p:txBody>
          <a:bodyPr/>
          <a:lstStyle/>
          <a:p>
            <a:pPr defTabSz="857250"/>
            <a:endParaRPr lang="fi-FI" sz="1688">
              <a:solidFill>
                <a:prstClr val="black"/>
              </a:solidFill>
              <a:latin typeface="Calibri"/>
            </a:endParaRPr>
          </a:p>
        </p:txBody>
      </p:sp>
      <p:grpSp>
        <p:nvGrpSpPr>
          <p:cNvPr id="145" name="Group 145"/>
          <p:cNvGrpSpPr/>
          <p:nvPr/>
        </p:nvGrpSpPr>
        <p:grpSpPr>
          <a:xfrm>
            <a:off x="2969653" y="-44648"/>
            <a:ext cx="6252694" cy="100616"/>
            <a:chOff x="0" y="0"/>
            <a:chExt cx="8892720" cy="143099"/>
          </a:xfrm>
        </p:grpSpPr>
        <p:grpSp>
          <p:nvGrpSpPr>
            <p:cNvPr id="146" name="Group 146"/>
            <p:cNvGrpSpPr/>
            <p:nvPr/>
          </p:nvGrpSpPr>
          <p:grpSpPr>
            <a:xfrm>
              <a:off x="1747222" y="0"/>
              <a:ext cx="1797080" cy="143099"/>
              <a:chOff x="0" y="0"/>
              <a:chExt cx="1913890" cy="152400"/>
            </a:xfrm>
          </p:grpSpPr>
          <p:sp>
            <p:nvSpPr>
              <p:cNvPr id="147" name="Freeform 147"/>
              <p:cNvSpPr/>
              <p:nvPr/>
            </p:nvSpPr>
            <p:spPr>
              <a:xfrm>
                <a:off x="0" y="0"/>
                <a:ext cx="1913890" cy="152400"/>
              </a:xfrm>
              <a:custGeom>
                <a:avLst/>
                <a:gdLst/>
                <a:ahLst/>
                <a:cxnLst/>
                <a:rect l="l" t="t" r="r" b="b"/>
                <a:pathLst>
                  <a:path w="1913890" h="152400">
                    <a:moveTo>
                      <a:pt x="0" y="0"/>
                    </a:moveTo>
                    <a:lnTo>
                      <a:pt x="1913890" y="0"/>
                    </a:lnTo>
                    <a:lnTo>
                      <a:pt x="1913890" y="152400"/>
                    </a:lnTo>
                    <a:lnTo>
                      <a:pt x="0" y="152400"/>
                    </a:lnTo>
                    <a:close/>
                  </a:path>
                </a:pathLst>
              </a:custGeom>
              <a:solidFill>
                <a:srgbClr val="BBB1F6"/>
              </a:solidFill>
            </p:spPr>
            <p:txBody>
              <a:bodyPr/>
              <a:lstStyle/>
              <a:p>
                <a:pPr defTabSz="857250"/>
                <a:endParaRPr lang="fi-FI" sz="1688">
                  <a:solidFill>
                    <a:prstClr val="black"/>
                  </a:solidFill>
                  <a:latin typeface="Calibri"/>
                </a:endParaRPr>
              </a:p>
            </p:txBody>
          </p:sp>
        </p:grpSp>
        <p:grpSp>
          <p:nvGrpSpPr>
            <p:cNvPr id="148" name="Group 148"/>
            <p:cNvGrpSpPr/>
            <p:nvPr/>
          </p:nvGrpSpPr>
          <p:grpSpPr>
            <a:xfrm>
              <a:off x="0" y="0"/>
              <a:ext cx="1797080" cy="143099"/>
              <a:chOff x="0" y="0"/>
              <a:chExt cx="1913890" cy="152400"/>
            </a:xfrm>
          </p:grpSpPr>
          <p:sp>
            <p:nvSpPr>
              <p:cNvPr id="149" name="Freeform 149"/>
              <p:cNvSpPr/>
              <p:nvPr/>
            </p:nvSpPr>
            <p:spPr>
              <a:xfrm>
                <a:off x="0" y="0"/>
                <a:ext cx="1913890" cy="152400"/>
              </a:xfrm>
              <a:custGeom>
                <a:avLst/>
                <a:gdLst/>
                <a:ahLst/>
                <a:cxnLst/>
                <a:rect l="l" t="t" r="r" b="b"/>
                <a:pathLst>
                  <a:path w="1913890" h="152400">
                    <a:moveTo>
                      <a:pt x="0" y="0"/>
                    </a:moveTo>
                    <a:lnTo>
                      <a:pt x="1913890" y="0"/>
                    </a:lnTo>
                    <a:lnTo>
                      <a:pt x="1913890" y="152400"/>
                    </a:lnTo>
                    <a:lnTo>
                      <a:pt x="0" y="152400"/>
                    </a:lnTo>
                    <a:close/>
                  </a:path>
                </a:pathLst>
              </a:custGeom>
              <a:solidFill>
                <a:srgbClr val="D1DB85"/>
              </a:solidFill>
            </p:spPr>
            <p:txBody>
              <a:bodyPr/>
              <a:lstStyle/>
              <a:p>
                <a:pPr defTabSz="857250"/>
                <a:endParaRPr lang="fi-FI" sz="1688">
                  <a:solidFill>
                    <a:prstClr val="black"/>
                  </a:solidFill>
                  <a:latin typeface="Calibri"/>
                </a:endParaRPr>
              </a:p>
            </p:txBody>
          </p:sp>
        </p:grpSp>
        <p:grpSp>
          <p:nvGrpSpPr>
            <p:cNvPr id="150" name="Group 150"/>
            <p:cNvGrpSpPr/>
            <p:nvPr/>
          </p:nvGrpSpPr>
          <p:grpSpPr>
            <a:xfrm>
              <a:off x="3544302" y="0"/>
              <a:ext cx="1797080" cy="143099"/>
              <a:chOff x="0" y="0"/>
              <a:chExt cx="1913890" cy="152400"/>
            </a:xfrm>
          </p:grpSpPr>
          <p:sp>
            <p:nvSpPr>
              <p:cNvPr id="151" name="Freeform 151"/>
              <p:cNvSpPr/>
              <p:nvPr/>
            </p:nvSpPr>
            <p:spPr>
              <a:xfrm>
                <a:off x="0" y="0"/>
                <a:ext cx="1913890" cy="152400"/>
              </a:xfrm>
              <a:custGeom>
                <a:avLst/>
                <a:gdLst/>
                <a:ahLst/>
                <a:cxnLst/>
                <a:rect l="l" t="t" r="r" b="b"/>
                <a:pathLst>
                  <a:path w="1913890" h="152400">
                    <a:moveTo>
                      <a:pt x="0" y="0"/>
                    </a:moveTo>
                    <a:lnTo>
                      <a:pt x="1913890" y="0"/>
                    </a:lnTo>
                    <a:lnTo>
                      <a:pt x="1913890" y="152400"/>
                    </a:lnTo>
                    <a:lnTo>
                      <a:pt x="0" y="152400"/>
                    </a:lnTo>
                    <a:close/>
                  </a:path>
                </a:pathLst>
              </a:custGeom>
              <a:solidFill>
                <a:srgbClr val="FFE087"/>
              </a:solidFill>
            </p:spPr>
            <p:txBody>
              <a:bodyPr/>
              <a:lstStyle/>
              <a:p>
                <a:pPr defTabSz="857250"/>
                <a:endParaRPr lang="fi-FI" sz="1688">
                  <a:solidFill>
                    <a:prstClr val="black"/>
                  </a:solidFill>
                  <a:latin typeface="Calibri"/>
                </a:endParaRPr>
              </a:p>
            </p:txBody>
          </p:sp>
        </p:grpSp>
        <p:grpSp>
          <p:nvGrpSpPr>
            <p:cNvPr id="152" name="Group 152"/>
            <p:cNvGrpSpPr/>
            <p:nvPr/>
          </p:nvGrpSpPr>
          <p:grpSpPr>
            <a:xfrm>
              <a:off x="5341382" y="0"/>
              <a:ext cx="1797080" cy="143099"/>
              <a:chOff x="0" y="0"/>
              <a:chExt cx="1913890" cy="152400"/>
            </a:xfrm>
          </p:grpSpPr>
          <p:sp>
            <p:nvSpPr>
              <p:cNvPr id="153" name="Freeform 153"/>
              <p:cNvSpPr/>
              <p:nvPr/>
            </p:nvSpPr>
            <p:spPr>
              <a:xfrm>
                <a:off x="0" y="0"/>
                <a:ext cx="1913890" cy="152400"/>
              </a:xfrm>
              <a:custGeom>
                <a:avLst/>
                <a:gdLst/>
                <a:ahLst/>
                <a:cxnLst/>
                <a:rect l="l" t="t" r="r" b="b"/>
                <a:pathLst>
                  <a:path w="1913890" h="152400">
                    <a:moveTo>
                      <a:pt x="0" y="0"/>
                    </a:moveTo>
                    <a:lnTo>
                      <a:pt x="1913890" y="0"/>
                    </a:lnTo>
                    <a:lnTo>
                      <a:pt x="1913890" y="152400"/>
                    </a:lnTo>
                    <a:lnTo>
                      <a:pt x="0" y="152400"/>
                    </a:lnTo>
                    <a:close/>
                  </a:path>
                </a:pathLst>
              </a:custGeom>
              <a:solidFill>
                <a:srgbClr val="E19CDA"/>
              </a:solidFill>
            </p:spPr>
            <p:txBody>
              <a:bodyPr/>
              <a:lstStyle/>
              <a:p>
                <a:pPr defTabSz="857250"/>
                <a:endParaRPr lang="fi-FI" sz="1688">
                  <a:solidFill>
                    <a:prstClr val="black"/>
                  </a:solidFill>
                  <a:latin typeface="Calibri"/>
                </a:endParaRPr>
              </a:p>
            </p:txBody>
          </p:sp>
        </p:grpSp>
        <p:grpSp>
          <p:nvGrpSpPr>
            <p:cNvPr id="154" name="Group 154"/>
            <p:cNvGrpSpPr/>
            <p:nvPr/>
          </p:nvGrpSpPr>
          <p:grpSpPr>
            <a:xfrm>
              <a:off x="7095640" y="0"/>
              <a:ext cx="1797080" cy="143099"/>
              <a:chOff x="0" y="0"/>
              <a:chExt cx="1913890" cy="152400"/>
            </a:xfrm>
          </p:grpSpPr>
          <p:sp>
            <p:nvSpPr>
              <p:cNvPr id="155" name="Freeform 155"/>
              <p:cNvSpPr/>
              <p:nvPr/>
            </p:nvSpPr>
            <p:spPr>
              <a:xfrm>
                <a:off x="0" y="0"/>
                <a:ext cx="1913890" cy="152400"/>
              </a:xfrm>
              <a:custGeom>
                <a:avLst/>
                <a:gdLst/>
                <a:ahLst/>
                <a:cxnLst/>
                <a:rect l="l" t="t" r="r" b="b"/>
                <a:pathLst>
                  <a:path w="1913890" h="152400">
                    <a:moveTo>
                      <a:pt x="0" y="0"/>
                    </a:moveTo>
                    <a:lnTo>
                      <a:pt x="1913890" y="0"/>
                    </a:lnTo>
                    <a:lnTo>
                      <a:pt x="1913890" y="152400"/>
                    </a:lnTo>
                    <a:lnTo>
                      <a:pt x="0" y="152400"/>
                    </a:lnTo>
                    <a:close/>
                  </a:path>
                </a:pathLst>
              </a:custGeom>
              <a:solidFill>
                <a:srgbClr val="85CBE1"/>
              </a:solidFill>
            </p:spPr>
            <p:txBody>
              <a:bodyPr/>
              <a:lstStyle/>
              <a:p>
                <a:pPr defTabSz="857250"/>
                <a:endParaRPr lang="fi-FI" sz="1688">
                  <a:solidFill>
                    <a:prstClr val="black"/>
                  </a:solidFill>
                  <a:latin typeface="Calibri"/>
                </a:endParaRPr>
              </a:p>
            </p:txBody>
          </p:sp>
        </p:grpSp>
      </p:grpSp>
      <p:sp>
        <p:nvSpPr>
          <p:cNvPr id="156" name="Freeform 156"/>
          <p:cNvSpPr/>
          <p:nvPr/>
        </p:nvSpPr>
        <p:spPr>
          <a:xfrm>
            <a:off x="2523558" y="5693108"/>
            <a:ext cx="541636" cy="426415"/>
          </a:xfrm>
          <a:custGeom>
            <a:avLst/>
            <a:gdLst/>
            <a:ahLst/>
            <a:cxnLst/>
            <a:rect l="l" t="t" r="r" b="b"/>
            <a:pathLst>
              <a:path w="577745" h="454843">
                <a:moveTo>
                  <a:pt x="0" y="0"/>
                </a:moveTo>
                <a:lnTo>
                  <a:pt x="577745" y="0"/>
                </a:lnTo>
                <a:lnTo>
                  <a:pt x="577745" y="454843"/>
                </a:lnTo>
                <a:lnTo>
                  <a:pt x="0" y="454843"/>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pPr defTabSz="857250"/>
            <a:endParaRPr lang="fi-FI" sz="1688">
              <a:solidFill>
                <a:prstClr val="black"/>
              </a:solidFill>
              <a:latin typeface="Calibri"/>
            </a:endParaRPr>
          </a:p>
        </p:txBody>
      </p:sp>
      <p:sp>
        <p:nvSpPr>
          <p:cNvPr id="157" name="Freeform 157"/>
          <p:cNvSpPr/>
          <p:nvPr/>
        </p:nvSpPr>
        <p:spPr>
          <a:xfrm>
            <a:off x="1902177" y="2808006"/>
            <a:ext cx="615246" cy="611889"/>
          </a:xfrm>
          <a:custGeom>
            <a:avLst/>
            <a:gdLst/>
            <a:ahLst/>
            <a:cxnLst/>
            <a:rect l="l" t="t" r="r" b="b"/>
            <a:pathLst>
              <a:path w="656262" h="652682">
                <a:moveTo>
                  <a:pt x="0" y="0"/>
                </a:moveTo>
                <a:lnTo>
                  <a:pt x="656262" y="0"/>
                </a:lnTo>
                <a:lnTo>
                  <a:pt x="656262" y="652682"/>
                </a:lnTo>
                <a:lnTo>
                  <a:pt x="0" y="652682"/>
                </a:lnTo>
                <a:lnTo>
                  <a:pt x="0" y="0"/>
                </a:lnTo>
                <a:close/>
              </a:path>
            </a:pathLst>
          </a:custGeom>
          <a:blipFill>
            <a:blip>
              <a:extLst>
                <a:ext uri="{96DAC541-7B7A-43D3-8B79-37D633B846F1}">
                  <asvg:svgBlip xmlns:asvg="http://schemas.microsoft.com/office/drawing/2016/SVG/main" r:embed="rId6"/>
                </a:ext>
              </a:extLst>
            </a:blip>
            <a:stretch>
              <a:fillRect/>
            </a:stretch>
          </a:blipFill>
        </p:spPr>
        <p:txBody>
          <a:bodyPr/>
          <a:lstStyle/>
          <a:p>
            <a:pPr defTabSz="857250"/>
            <a:endParaRPr lang="fi-FI" sz="1688">
              <a:solidFill>
                <a:prstClr val="black"/>
              </a:solidFill>
              <a:latin typeface="Calibri"/>
            </a:endParaRPr>
          </a:p>
        </p:txBody>
      </p:sp>
      <p:sp>
        <p:nvSpPr>
          <p:cNvPr id="158" name="Freeform 158"/>
          <p:cNvSpPr/>
          <p:nvPr/>
        </p:nvSpPr>
        <p:spPr>
          <a:xfrm>
            <a:off x="2604916" y="1516473"/>
            <a:ext cx="466802" cy="470222"/>
          </a:xfrm>
          <a:custGeom>
            <a:avLst/>
            <a:gdLst/>
            <a:ahLst/>
            <a:cxnLst/>
            <a:rect l="l" t="t" r="r" b="b"/>
            <a:pathLst>
              <a:path w="497922" h="501570">
                <a:moveTo>
                  <a:pt x="0" y="0"/>
                </a:moveTo>
                <a:lnTo>
                  <a:pt x="497922" y="0"/>
                </a:lnTo>
                <a:lnTo>
                  <a:pt x="497922" y="501570"/>
                </a:lnTo>
                <a:lnTo>
                  <a:pt x="0" y="50157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pPr defTabSz="857250"/>
            <a:endParaRPr lang="fi-FI" sz="1688">
              <a:solidFill>
                <a:prstClr val="black"/>
              </a:solidFill>
              <a:latin typeface="Calibri"/>
            </a:endParaRPr>
          </a:p>
        </p:txBody>
      </p:sp>
      <p:sp>
        <p:nvSpPr>
          <p:cNvPr id="159" name="Freeform 159"/>
          <p:cNvSpPr/>
          <p:nvPr/>
        </p:nvSpPr>
        <p:spPr>
          <a:xfrm>
            <a:off x="9088020" y="1485763"/>
            <a:ext cx="587734" cy="468050"/>
          </a:xfrm>
          <a:custGeom>
            <a:avLst/>
            <a:gdLst/>
            <a:ahLst/>
            <a:cxnLst/>
            <a:rect l="l" t="t" r="r" b="b"/>
            <a:pathLst>
              <a:path w="626916" h="499253">
                <a:moveTo>
                  <a:pt x="0" y="0"/>
                </a:moveTo>
                <a:lnTo>
                  <a:pt x="626916" y="0"/>
                </a:lnTo>
                <a:lnTo>
                  <a:pt x="626916" y="499252"/>
                </a:lnTo>
                <a:lnTo>
                  <a:pt x="0" y="499252"/>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pPr defTabSz="857250"/>
            <a:endParaRPr lang="fi-FI" sz="1688">
              <a:solidFill>
                <a:prstClr val="black"/>
              </a:solidFill>
              <a:latin typeface="Calibri"/>
            </a:endParaRPr>
          </a:p>
        </p:txBody>
      </p:sp>
      <p:sp>
        <p:nvSpPr>
          <p:cNvPr id="160" name="Freeform 160"/>
          <p:cNvSpPr/>
          <p:nvPr/>
        </p:nvSpPr>
        <p:spPr>
          <a:xfrm>
            <a:off x="9705897" y="2930601"/>
            <a:ext cx="552608" cy="357688"/>
          </a:xfrm>
          <a:custGeom>
            <a:avLst/>
            <a:gdLst/>
            <a:ahLst/>
            <a:cxnLst/>
            <a:rect l="l" t="t" r="r" b="b"/>
            <a:pathLst>
              <a:path w="589449" h="381534">
                <a:moveTo>
                  <a:pt x="0" y="0"/>
                </a:moveTo>
                <a:lnTo>
                  <a:pt x="589448" y="0"/>
                </a:lnTo>
                <a:lnTo>
                  <a:pt x="589448" y="381534"/>
                </a:lnTo>
                <a:lnTo>
                  <a:pt x="0" y="381534"/>
                </a:lnTo>
                <a:lnTo>
                  <a:pt x="0" y="0"/>
                </a:lnTo>
                <a:close/>
              </a:path>
            </a:pathLst>
          </a:custGeom>
          <a:blipFill>
            <a:blip>
              <a:extLst>
                <a:ext uri="{96DAC541-7B7A-43D3-8B79-37D633B846F1}">
                  <asvg:svgBlip xmlns:asvg="http://schemas.microsoft.com/office/drawing/2016/SVG/main" r:embed="rId9"/>
                </a:ext>
              </a:extLst>
            </a:blip>
            <a:stretch>
              <a:fillRect/>
            </a:stretch>
          </a:blipFill>
        </p:spPr>
        <p:txBody>
          <a:bodyPr/>
          <a:lstStyle/>
          <a:p>
            <a:pPr defTabSz="857250"/>
            <a:endParaRPr lang="fi-FI" sz="1688">
              <a:solidFill>
                <a:prstClr val="black"/>
              </a:solidFill>
              <a:latin typeface="Calibri"/>
            </a:endParaRPr>
          </a:p>
        </p:txBody>
      </p:sp>
      <p:sp>
        <p:nvSpPr>
          <p:cNvPr id="161" name="Freeform 161"/>
          <p:cNvSpPr/>
          <p:nvPr/>
        </p:nvSpPr>
        <p:spPr>
          <a:xfrm>
            <a:off x="9705897" y="4299888"/>
            <a:ext cx="433042" cy="437015"/>
          </a:xfrm>
          <a:custGeom>
            <a:avLst/>
            <a:gdLst/>
            <a:ahLst/>
            <a:cxnLst/>
            <a:rect l="l" t="t" r="r" b="b"/>
            <a:pathLst>
              <a:path w="461911" h="466149">
                <a:moveTo>
                  <a:pt x="0" y="0"/>
                </a:moveTo>
                <a:lnTo>
                  <a:pt x="461910" y="0"/>
                </a:lnTo>
                <a:lnTo>
                  <a:pt x="461910" y="466149"/>
                </a:lnTo>
                <a:lnTo>
                  <a:pt x="0" y="466149"/>
                </a:lnTo>
                <a:lnTo>
                  <a:pt x="0" y="0"/>
                </a:lnTo>
                <a:close/>
              </a:path>
            </a:pathLst>
          </a:custGeom>
          <a:blipFill>
            <a:blip>
              <a:extLst>
                <a:ext uri="{96DAC541-7B7A-43D3-8B79-37D633B846F1}">
                  <asvg:svgBlip xmlns:asvg="http://schemas.microsoft.com/office/drawing/2016/SVG/main" r:embed="rId10"/>
                </a:ext>
              </a:extLst>
            </a:blip>
            <a:stretch>
              <a:fillRect/>
            </a:stretch>
          </a:blipFill>
        </p:spPr>
        <p:txBody>
          <a:bodyPr/>
          <a:lstStyle/>
          <a:p>
            <a:pPr defTabSz="857250"/>
            <a:endParaRPr lang="fi-FI" sz="1688">
              <a:solidFill>
                <a:prstClr val="black"/>
              </a:solidFill>
              <a:latin typeface="Calibri"/>
            </a:endParaRPr>
          </a:p>
        </p:txBody>
      </p:sp>
      <p:sp>
        <p:nvSpPr>
          <p:cNvPr id="162" name="Freeform 162"/>
          <p:cNvSpPr/>
          <p:nvPr/>
        </p:nvSpPr>
        <p:spPr>
          <a:xfrm>
            <a:off x="9126527" y="5666375"/>
            <a:ext cx="510720" cy="453148"/>
          </a:xfrm>
          <a:custGeom>
            <a:avLst/>
            <a:gdLst/>
            <a:ahLst/>
            <a:cxnLst/>
            <a:rect l="l" t="t" r="r" b="b"/>
            <a:pathLst>
              <a:path w="544768" h="483358">
                <a:moveTo>
                  <a:pt x="0" y="0"/>
                </a:moveTo>
                <a:lnTo>
                  <a:pt x="544768" y="0"/>
                </a:lnTo>
                <a:lnTo>
                  <a:pt x="544768" y="483358"/>
                </a:lnTo>
                <a:lnTo>
                  <a:pt x="0" y="483358"/>
                </a:lnTo>
                <a:lnTo>
                  <a:pt x="0" y="0"/>
                </a:lnTo>
                <a:close/>
              </a:path>
            </a:pathLst>
          </a:custGeom>
          <a:blipFill>
            <a:blip>
              <a:extLst>
                <a:ext uri="{96DAC541-7B7A-43D3-8B79-37D633B846F1}">
                  <asvg:svgBlip xmlns:asvg="http://schemas.microsoft.com/office/drawing/2016/SVG/main" r:embed="rId11"/>
                </a:ext>
              </a:extLst>
            </a:blip>
            <a:stretch>
              <a:fillRect/>
            </a:stretch>
          </a:blipFill>
        </p:spPr>
        <p:txBody>
          <a:bodyPr/>
          <a:lstStyle/>
          <a:p>
            <a:pPr defTabSz="857250"/>
            <a:endParaRPr lang="fi-FI" sz="1688">
              <a:solidFill>
                <a:prstClr val="black"/>
              </a:solidFill>
              <a:latin typeface="Calibri"/>
            </a:endParaRPr>
          </a:p>
        </p:txBody>
      </p:sp>
      <p:sp>
        <p:nvSpPr>
          <p:cNvPr id="163" name="TextBox 163"/>
          <p:cNvSpPr txBox="1"/>
          <p:nvPr/>
        </p:nvSpPr>
        <p:spPr>
          <a:xfrm>
            <a:off x="1830824" y="385135"/>
            <a:ext cx="8611669" cy="589905"/>
          </a:xfrm>
          <a:prstGeom prst="rect">
            <a:avLst/>
          </a:prstGeom>
        </p:spPr>
        <p:txBody>
          <a:bodyPr lIns="0" tIns="0" rIns="0" bIns="0" rtlCol="0" anchor="t">
            <a:spAutoFit/>
          </a:bodyPr>
          <a:lstStyle/>
          <a:p>
            <a:pPr algn="ctr" defTabSz="857250">
              <a:lnSpc>
                <a:spcPts val="2257"/>
              </a:lnSpc>
            </a:pPr>
            <a:r>
              <a:rPr lang="en-US" sz="2130" b="1">
                <a:solidFill>
                  <a:srgbClr val="242424"/>
                </a:solidFill>
                <a:latin typeface="Nunito Heavy"/>
                <a:ea typeface="Nunito Heavy"/>
                <a:cs typeface="Nunito Heavy"/>
                <a:sym typeface="Nunito Heavy"/>
              </a:rPr>
              <a:t>KIUSAAMISEN, HÄIRINNÄN, SYRJINNÄN JA VÄKIVALLAN VASTAINEN TOIMINTAMALLI</a:t>
            </a:r>
          </a:p>
        </p:txBody>
      </p:sp>
      <p:sp>
        <p:nvSpPr>
          <p:cNvPr id="164" name="TextBox 164"/>
          <p:cNvSpPr txBox="1"/>
          <p:nvPr/>
        </p:nvSpPr>
        <p:spPr>
          <a:xfrm>
            <a:off x="5258396" y="3627374"/>
            <a:ext cx="1675209" cy="256480"/>
          </a:xfrm>
          <a:prstGeom prst="rect">
            <a:avLst/>
          </a:prstGeom>
        </p:spPr>
        <p:txBody>
          <a:bodyPr lIns="0" tIns="0" rIns="0" bIns="0" rtlCol="0" anchor="t">
            <a:spAutoFit/>
          </a:bodyPr>
          <a:lstStyle/>
          <a:p>
            <a:pPr algn="ctr" defTabSz="857250">
              <a:lnSpc>
                <a:spcPts val="2036"/>
              </a:lnSpc>
            </a:pPr>
            <a:r>
              <a:rPr lang="en-US" sz="1921" b="1">
                <a:solidFill>
                  <a:srgbClr val="242424"/>
                </a:solidFill>
                <a:latin typeface="Nunito Ultra-Bold"/>
                <a:ea typeface="Nunito Ultra-Bold"/>
                <a:cs typeface="Nunito Ultra-Bold"/>
                <a:sym typeface="Nunito Ultra-Bold"/>
              </a:rPr>
              <a:t>Toimintamalli </a:t>
            </a:r>
          </a:p>
        </p:txBody>
      </p:sp>
      <p:sp>
        <p:nvSpPr>
          <p:cNvPr id="165" name="TextBox 165"/>
          <p:cNvSpPr txBox="1"/>
          <p:nvPr/>
        </p:nvSpPr>
        <p:spPr>
          <a:xfrm>
            <a:off x="3147349" y="1489394"/>
            <a:ext cx="1802921" cy="538609"/>
          </a:xfrm>
          <a:prstGeom prst="rect">
            <a:avLst/>
          </a:prstGeom>
        </p:spPr>
        <p:txBody>
          <a:bodyPr lIns="0" tIns="0" rIns="0" bIns="0" rtlCol="0" anchor="t">
            <a:spAutoFit/>
          </a:bodyPr>
          <a:lstStyle/>
          <a:p>
            <a:pPr algn="ctr" defTabSz="857250">
              <a:lnSpc>
                <a:spcPts val="1449"/>
              </a:lnSpc>
            </a:pPr>
            <a:r>
              <a:rPr lang="en-US" sz="1367" b="1">
                <a:solidFill>
                  <a:srgbClr val="242424"/>
                </a:solidFill>
                <a:latin typeface="Nunito Ultra-Bold"/>
                <a:ea typeface="Nunito Ultra-Bold"/>
                <a:cs typeface="Nunito Ultra-Bold"/>
                <a:sym typeface="Nunito Ultra-Bold"/>
              </a:rPr>
              <a:t>Opetushallituksen tuottama tukimateriaali</a:t>
            </a:r>
          </a:p>
        </p:txBody>
      </p:sp>
      <p:sp>
        <p:nvSpPr>
          <p:cNvPr id="166" name="TextBox 166"/>
          <p:cNvSpPr txBox="1"/>
          <p:nvPr/>
        </p:nvSpPr>
        <p:spPr>
          <a:xfrm>
            <a:off x="7455639" y="1494692"/>
            <a:ext cx="1407889" cy="538609"/>
          </a:xfrm>
          <a:prstGeom prst="rect">
            <a:avLst/>
          </a:prstGeom>
        </p:spPr>
        <p:txBody>
          <a:bodyPr lIns="0" tIns="0" rIns="0" bIns="0" rtlCol="0" anchor="t">
            <a:spAutoFit/>
          </a:bodyPr>
          <a:lstStyle/>
          <a:p>
            <a:pPr algn="ctr" defTabSz="857250">
              <a:lnSpc>
                <a:spcPts val="1350"/>
              </a:lnSpc>
            </a:pPr>
            <a:r>
              <a:rPr lang="en-US" sz="1273" b="1">
                <a:solidFill>
                  <a:srgbClr val="242424"/>
                </a:solidFill>
                <a:latin typeface="Nunito Ultra-Bold"/>
                <a:ea typeface="Nunito Ultra-Bold"/>
                <a:cs typeface="Nunito Ultra-Bold"/>
                <a:sym typeface="Nunito Ultra-Bold"/>
              </a:rPr>
              <a:t>Moniammatillisen kehittämisryhmän työskentely</a:t>
            </a:r>
          </a:p>
        </p:txBody>
      </p:sp>
      <p:sp>
        <p:nvSpPr>
          <p:cNvPr id="167" name="TextBox 167"/>
          <p:cNvSpPr txBox="1"/>
          <p:nvPr/>
        </p:nvSpPr>
        <p:spPr>
          <a:xfrm>
            <a:off x="3344865" y="5807657"/>
            <a:ext cx="1407889" cy="205184"/>
          </a:xfrm>
          <a:prstGeom prst="rect">
            <a:avLst/>
          </a:prstGeom>
        </p:spPr>
        <p:txBody>
          <a:bodyPr lIns="0" tIns="0" rIns="0" bIns="0" rtlCol="0" anchor="t">
            <a:spAutoFit/>
          </a:bodyPr>
          <a:lstStyle/>
          <a:p>
            <a:pPr defTabSz="857250">
              <a:lnSpc>
                <a:spcPts val="1648"/>
              </a:lnSpc>
            </a:pPr>
            <a:r>
              <a:rPr lang="en-US" sz="1554" b="1">
                <a:solidFill>
                  <a:srgbClr val="242424"/>
                </a:solidFill>
                <a:latin typeface="Nunito Ultra-Bold"/>
                <a:ea typeface="Nunito Ultra-Bold"/>
                <a:cs typeface="Nunito Ultra-Bold"/>
                <a:sym typeface="Nunito Ultra-Bold"/>
              </a:rPr>
              <a:t>Lainsäädäntö</a:t>
            </a:r>
          </a:p>
        </p:txBody>
      </p:sp>
      <p:sp>
        <p:nvSpPr>
          <p:cNvPr id="168" name="TextBox 168"/>
          <p:cNvSpPr txBox="1"/>
          <p:nvPr/>
        </p:nvSpPr>
        <p:spPr>
          <a:xfrm>
            <a:off x="7411113" y="5658907"/>
            <a:ext cx="1528238" cy="500137"/>
          </a:xfrm>
          <a:prstGeom prst="rect">
            <a:avLst/>
          </a:prstGeom>
        </p:spPr>
        <p:txBody>
          <a:bodyPr lIns="0" tIns="0" rIns="0" bIns="0" rtlCol="0" anchor="t">
            <a:spAutoFit/>
          </a:bodyPr>
          <a:lstStyle/>
          <a:p>
            <a:pPr algn="ctr" defTabSz="857250">
              <a:lnSpc>
                <a:spcPts val="1251"/>
              </a:lnSpc>
            </a:pPr>
            <a:r>
              <a:rPr lang="en-US" sz="1179" b="1">
                <a:solidFill>
                  <a:srgbClr val="242424"/>
                </a:solidFill>
                <a:latin typeface="Nunito Ultra-Bold"/>
                <a:ea typeface="Nunito Ultra-Bold"/>
                <a:cs typeface="Nunito Ultra-Bold"/>
                <a:sym typeface="Nunito Ultra-Bold"/>
              </a:rPr>
              <a:t>Seudulliset yhteiset linjaukset ja ohjausryhmän tuki</a:t>
            </a:r>
          </a:p>
        </p:txBody>
      </p:sp>
      <p:sp>
        <p:nvSpPr>
          <p:cNvPr id="169" name="TextBox 169"/>
          <p:cNvSpPr txBox="1"/>
          <p:nvPr/>
        </p:nvSpPr>
        <p:spPr>
          <a:xfrm>
            <a:off x="2604916" y="2906286"/>
            <a:ext cx="1638714" cy="538609"/>
          </a:xfrm>
          <a:prstGeom prst="rect">
            <a:avLst/>
          </a:prstGeom>
        </p:spPr>
        <p:txBody>
          <a:bodyPr lIns="0" tIns="0" rIns="0" bIns="0" rtlCol="0" anchor="t">
            <a:spAutoFit/>
          </a:bodyPr>
          <a:lstStyle/>
          <a:p>
            <a:pPr algn="ctr" defTabSz="857250">
              <a:lnSpc>
                <a:spcPts val="1350"/>
              </a:lnSpc>
            </a:pPr>
            <a:r>
              <a:rPr lang="en-US" sz="1273" b="1">
                <a:solidFill>
                  <a:srgbClr val="242424"/>
                </a:solidFill>
                <a:latin typeface="Nunito Ultra-Bold"/>
                <a:ea typeface="Nunito Ultra-Bold"/>
                <a:cs typeface="Nunito Ultra-Bold"/>
                <a:sym typeface="Nunito Ultra-Bold"/>
              </a:rPr>
              <a:t>Erilaiset oppimista ja hyvinvointia tukevat suunnitelmat</a:t>
            </a:r>
          </a:p>
        </p:txBody>
      </p:sp>
      <p:sp>
        <p:nvSpPr>
          <p:cNvPr id="170" name="TextBox 170"/>
          <p:cNvSpPr txBox="1"/>
          <p:nvPr/>
        </p:nvSpPr>
        <p:spPr>
          <a:xfrm>
            <a:off x="7894850" y="2939531"/>
            <a:ext cx="1608319" cy="500137"/>
          </a:xfrm>
          <a:prstGeom prst="rect">
            <a:avLst/>
          </a:prstGeom>
        </p:spPr>
        <p:txBody>
          <a:bodyPr lIns="0" tIns="0" rIns="0" bIns="0" rtlCol="0" anchor="t">
            <a:spAutoFit/>
          </a:bodyPr>
          <a:lstStyle/>
          <a:p>
            <a:pPr algn="ctr" defTabSz="857250">
              <a:lnSpc>
                <a:spcPts val="1251"/>
              </a:lnSpc>
            </a:pPr>
            <a:r>
              <a:rPr lang="en-US" sz="1179" b="1">
                <a:solidFill>
                  <a:srgbClr val="242424"/>
                </a:solidFill>
                <a:latin typeface="Nunito Ultra-Bold"/>
                <a:ea typeface="Nunito Ultra-Bold"/>
                <a:cs typeface="Nunito Ultra-Bold"/>
                <a:sym typeface="Nunito Ultra-Bold"/>
              </a:rPr>
              <a:t>Oppilaiden ja huoltajien kuuleminen ja yhteiset keskustelut</a:t>
            </a:r>
          </a:p>
        </p:txBody>
      </p:sp>
      <p:sp>
        <p:nvSpPr>
          <p:cNvPr id="171" name="TextBox 171"/>
          <p:cNvSpPr txBox="1"/>
          <p:nvPr/>
        </p:nvSpPr>
        <p:spPr>
          <a:xfrm>
            <a:off x="2720329" y="4234825"/>
            <a:ext cx="1407889" cy="615553"/>
          </a:xfrm>
          <a:prstGeom prst="rect">
            <a:avLst/>
          </a:prstGeom>
        </p:spPr>
        <p:txBody>
          <a:bodyPr lIns="0" tIns="0" rIns="0" bIns="0" rtlCol="0" anchor="t">
            <a:spAutoFit/>
          </a:bodyPr>
          <a:lstStyle/>
          <a:p>
            <a:pPr algn="ctr" defTabSz="857250">
              <a:lnSpc>
                <a:spcPts val="1648"/>
              </a:lnSpc>
            </a:pPr>
            <a:r>
              <a:rPr lang="en-US" sz="1554" b="1">
                <a:solidFill>
                  <a:srgbClr val="242424"/>
                </a:solidFill>
                <a:latin typeface="Nunito Ultra-Bold"/>
                <a:ea typeface="Nunito Ultra-Bold"/>
                <a:cs typeface="Nunito Ultra-Bold"/>
                <a:sym typeface="Nunito Ultra-Bold"/>
              </a:rPr>
              <a:t>Tutkimuksiin perustuva tieto</a:t>
            </a:r>
          </a:p>
        </p:txBody>
      </p:sp>
      <p:sp>
        <p:nvSpPr>
          <p:cNvPr id="172" name="TextBox 172"/>
          <p:cNvSpPr txBox="1"/>
          <p:nvPr/>
        </p:nvSpPr>
        <p:spPr>
          <a:xfrm>
            <a:off x="7802088" y="4220795"/>
            <a:ext cx="1755538" cy="615553"/>
          </a:xfrm>
          <a:prstGeom prst="rect">
            <a:avLst/>
          </a:prstGeom>
        </p:spPr>
        <p:txBody>
          <a:bodyPr lIns="0" tIns="0" rIns="0" bIns="0" rtlCol="0" anchor="t">
            <a:spAutoFit/>
          </a:bodyPr>
          <a:lstStyle/>
          <a:p>
            <a:pPr algn="ctr" defTabSz="857250">
              <a:lnSpc>
                <a:spcPts val="1151"/>
              </a:lnSpc>
            </a:pPr>
            <a:r>
              <a:rPr lang="en-US" sz="1086" b="1">
                <a:solidFill>
                  <a:srgbClr val="242424"/>
                </a:solidFill>
                <a:latin typeface="Nunito Ultra-Bold"/>
                <a:ea typeface="Nunito Ultra-Bold"/>
                <a:cs typeface="Nunito Ultra-Bold"/>
                <a:sym typeface="Nunito Ultra-Bold"/>
              </a:rPr>
              <a:t>Yhteiset tapaamiset ja keskustelut kuntien edustajien ja yhteistyötahojen kanssa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03C30EF7-40F2-D176-7C54-912A8C30F225}"/>
              </a:ext>
            </a:extLst>
          </p:cNvPr>
          <p:cNvSpPr>
            <a:spLocks noGrp="1"/>
          </p:cNvSpPr>
          <p:nvPr>
            <p:ph type="ctrTitle"/>
          </p:nvPr>
        </p:nvSpPr>
        <p:spPr/>
        <p:txBody>
          <a:bodyPr/>
          <a:lstStyle/>
          <a:p>
            <a:r>
              <a:rPr lang="fi-FI" sz="3200" dirty="0"/>
              <a:t>Toimintamallin rakenne</a:t>
            </a:r>
          </a:p>
        </p:txBody>
      </p:sp>
      <p:sp>
        <p:nvSpPr>
          <p:cNvPr id="3" name="Alaotsikko 2">
            <a:extLst>
              <a:ext uri="{FF2B5EF4-FFF2-40B4-BE49-F238E27FC236}">
                <a16:creationId xmlns:a16="http://schemas.microsoft.com/office/drawing/2014/main" id="{F5C587C1-05A5-D899-AB73-FA661AB197EF}"/>
              </a:ext>
            </a:extLst>
          </p:cNvPr>
          <p:cNvSpPr>
            <a:spLocks noGrp="1"/>
          </p:cNvSpPr>
          <p:nvPr>
            <p:ph type="subTitle" idx="1"/>
          </p:nvPr>
        </p:nvSpPr>
        <p:spPr>
          <a:xfrm>
            <a:off x="530576" y="1738697"/>
            <a:ext cx="8476263" cy="3385096"/>
          </a:xfrm>
        </p:spPr>
        <p:txBody>
          <a:bodyPr/>
          <a:lstStyle/>
          <a:p>
            <a:pPr marL="342900" indent="-342900">
              <a:buFont typeface="Arial" panose="020B0604020202020204" pitchFamily="34" charset="0"/>
              <a:buChar char="•"/>
            </a:pPr>
            <a:r>
              <a:rPr lang="fi-FI" sz="2000" dirty="0"/>
              <a:t>Mallista rakennettiin sisarmalli seudulliselle poissaoloihin puuttumisen mallille </a:t>
            </a:r>
            <a:r>
              <a:rPr lang="fi-FI" sz="2000" dirty="0">
                <a:sym typeface="Wingdings" panose="05000000000000000000" pitchFamily="2" charset="2"/>
              </a:rPr>
              <a:t> helppo ottaa käyttöön, koska käyttölogiikka samanlainen</a:t>
            </a:r>
            <a:endParaRPr lang="fi-FI" sz="2000" dirty="0"/>
          </a:p>
          <a:p>
            <a:pPr marL="342900" indent="-342900" defTabSz="685808">
              <a:lnSpc>
                <a:spcPct val="90000"/>
              </a:lnSpc>
              <a:spcBef>
                <a:spcPts val="375"/>
              </a:spcBef>
              <a:buFont typeface="Arial" panose="020B0604020202020204" pitchFamily="34" charset="0"/>
              <a:buChar char="•"/>
              <a:defRPr/>
            </a:pPr>
            <a:r>
              <a:rPr lang="fi-FI" sz="2000" dirty="0"/>
              <a:t>Toimintamallissa kuvattu: </a:t>
            </a:r>
          </a:p>
          <a:p>
            <a:pPr marL="514356" marR="0" lvl="1" indent="-171452" algn="l" defTabSz="685808"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fi-FI" sz="17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Ennaltaehkäisy: Hyvinvointia ja turvallisuutta tukeva toimintakulttuuri</a:t>
            </a:r>
          </a:p>
          <a:p>
            <a:pPr marL="514356" marR="0" lvl="1" indent="-171452" algn="l" defTabSz="685808"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fi-FI" sz="17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Lainsäädäntö, roolit ja vastuut</a:t>
            </a:r>
          </a:p>
          <a:p>
            <a:pPr marL="514356" marR="0" lvl="1" indent="-171452" algn="l" defTabSz="685808"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fi-FI" sz="17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Puuttuminen</a:t>
            </a:r>
          </a:p>
          <a:p>
            <a:pPr marL="857261" marR="0" lvl="2" indent="-171452" algn="l" defTabSz="685808"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fi-FI" sz="1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Reagointi</a:t>
            </a:r>
          </a:p>
          <a:p>
            <a:pPr marL="857261" marR="0" lvl="2" indent="-171452" algn="l" defTabSz="685808"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fi-FI" sz="1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Tunnistaminen</a:t>
            </a:r>
          </a:p>
          <a:p>
            <a:pPr marL="857261" marR="0" lvl="2" indent="-171452" algn="l" defTabSz="685808"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fi-FI" sz="1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Selvittäminen</a:t>
            </a:r>
          </a:p>
          <a:p>
            <a:pPr marL="857261" marR="0" lvl="2" indent="-171452" algn="l" defTabSz="685808"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fi-FI" sz="1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Seuranta</a:t>
            </a:r>
          </a:p>
          <a:p>
            <a:pPr marL="857261" marR="0" lvl="2" indent="-171452" algn="l" defTabSz="685808"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fi-FI" sz="14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Jälkihoito</a:t>
            </a:r>
          </a:p>
          <a:p>
            <a:pPr marL="514356" marR="0" lvl="1" indent="-171452" algn="l" defTabSz="685808" rtl="0" eaLnBrk="1" fontAlgn="auto" latinLnBrk="0" hangingPunct="1">
              <a:lnSpc>
                <a:spcPct val="90000"/>
              </a:lnSpc>
              <a:spcBef>
                <a:spcPts val="375"/>
              </a:spcBef>
              <a:spcAft>
                <a:spcPts val="0"/>
              </a:spcAft>
              <a:buClrTx/>
              <a:buSzTx/>
              <a:buFont typeface="Arial" panose="020B0604020202020204" pitchFamily="34" charset="0"/>
              <a:buChar char="•"/>
              <a:tabLst/>
              <a:defRPr/>
            </a:pPr>
            <a:r>
              <a:rPr kumimoji="0" lang="fi-FI" sz="1700" b="0" i="0" u="none" strike="noStrike" kern="1200" cap="none" spc="0" normalizeH="0" baseline="0" noProof="0" dirty="0">
                <a:ln>
                  <a:noFill/>
                </a:ln>
                <a:solidFill>
                  <a:prstClr val="black"/>
                </a:solidFill>
                <a:effectLst/>
                <a:uLnTx/>
                <a:uFillTx/>
                <a:latin typeface="Franklin Gothic Book" panose="020B0503020102020204" pitchFamily="34" charset="0"/>
                <a:ea typeface="+mn-ea"/>
                <a:cs typeface="+mn-cs"/>
              </a:rPr>
              <a:t>Monialainen yhteistyö</a:t>
            </a:r>
          </a:p>
          <a:p>
            <a:pPr marL="342900" indent="-342900">
              <a:buFont typeface="Arial" panose="020B0604020202020204" pitchFamily="34" charset="0"/>
              <a:buChar char="•"/>
            </a:pPr>
            <a:endParaRPr lang="fi-FI" dirty="0"/>
          </a:p>
          <a:p>
            <a:pPr>
              <a:lnSpc>
                <a:spcPct val="100000"/>
              </a:lnSpc>
            </a:pPr>
            <a:endParaRPr lang="fi-FI" dirty="0"/>
          </a:p>
        </p:txBody>
      </p:sp>
    </p:spTree>
    <p:extLst>
      <p:ext uri="{BB962C8B-B14F-4D97-AF65-F5344CB8AC3E}">
        <p14:creationId xmlns:p14="http://schemas.microsoft.com/office/powerpoint/2010/main" val="32323425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29336F49-B94B-D805-F624-A56166873BCD}"/>
              </a:ext>
            </a:extLst>
          </p:cNvPr>
          <p:cNvSpPr>
            <a:spLocks noGrp="1"/>
          </p:cNvSpPr>
          <p:nvPr>
            <p:ph type="ctrTitle"/>
          </p:nvPr>
        </p:nvSpPr>
        <p:spPr>
          <a:xfrm>
            <a:off x="530580" y="512764"/>
            <a:ext cx="8601697" cy="1048023"/>
          </a:xfrm>
        </p:spPr>
        <p:txBody>
          <a:bodyPr/>
          <a:lstStyle/>
          <a:p>
            <a:r>
              <a:rPr lang="fi-FI" sz="3200" dirty="0"/>
              <a:t>Toimintamalli löytyy Turvallinen koulupäivä Päijät-Hämeessä –hankkeen </a:t>
            </a:r>
            <a:r>
              <a:rPr lang="fi-FI" sz="3200" dirty="0" err="1"/>
              <a:t>Pedanet</a:t>
            </a:r>
            <a:r>
              <a:rPr lang="fi-FI" sz="3200" dirty="0"/>
              <a:t>- sivustolta</a:t>
            </a:r>
          </a:p>
        </p:txBody>
      </p:sp>
      <p:sp>
        <p:nvSpPr>
          <p:cNvPr id="5" name="Alaotsikko 4">
            <a:extLst>
              <a:ext uri="{FF2B5EF4-FFF2-40B4-BE49-F238E27FC236}">
                <a16:creationId xmlns:a16="http://schemas.microsoft.com/office/drawing/2014/main" id="{724020BA-B732-0356-D92B-9166B2C09FD1}"/>
              </a:ext>
            </a:extLst>
          </p:cNvPr>
          <p:cNvSpPr>
            <a:spLocks noGrp="1"/>
          </p:cNvSpPr>
          <p:nvPr>
            <p:ph type="subTitle" idx="1"/>
          </p:nvPr>
        </p:nvSpPr>
        <p:spPr/>
        <p:txBody>
          <a:bodyPr/>
          <a:lstStyle/>
          <a:p>
            <a:pPr marL="0" indent="0">
              <a:buNone/>
            </a:pPr>
            <a:endParaRPr lang="fi-FI" dirty="0"/>
          </a:p>
          <a:p>
            <a:pPr marL="0" indent="0">
              <a:buNone/>
            </a:pPr>
            <a:endParaRPr lang="fi-FI" dirty="0"/>
          </a:p>
          <a:p>
            <a:pPr marL="0" indent="0">
              <a:buNone/>
            </a:pPr>
            <a:endParaRPr lang="fi-FI" dirty="0"/>
          </a:p>
          <a:p>
            <a:pPr marL="0" indent="0">
              <a:buNone/>
            </a:pPr>
            <a:r>
              <a:rPr lang="fi-FI" dirty="0"/>
              <a:t>Linkki toimintamalliin:</a:t>
            </a:r>
          </a:p>
          <a:p>
            <a:pPr marL="0" indent="0">
              <a:buNone/>
            </a:pPr>
            <a:r>
              <a:rPr lang="fi-FI" dirty="0">
                <a:hlinkClick r:id="rId3"/>
              </a:rPr>
              <a:t>https://peda.net/id/27ab2e56475</a:t>
            </a:r>
            <a:r>
              <a:rPr lang="fi-FI" dirty="0"/>
              <a:t> </a:t>
            </a:r>
          </a:p>
          <a:p>
            <a:pPr marL="0" indent="0">
              <a:buNone/>
            </a:pPr>
            <a:endParaRPr lang="fi-FI" dirty="0"/>
          </a:p>
        </p:txBody>
      </p:sp>
      <p:pic>
        <p:nvPicPr>
          <p:cNvPr id="3" name="Kuva 2">
            <a:extLst>
              <a:ext uri="{FF2B5EF4-FFF2-40B4-BE49-F238E27FC236}">
                <a16:creationId xmlns:a16="http://schemas.microsoft.com/office/drawing/2014/main" id="{C0BE9DE5-8321-75EF-44BE-CCC836B15127}"/>
              </a:ext>
            </a:extLst>
          </p:cNvPr>
          <p:cNvPicPr>
            <a:picLocks noChangeAspect="1"/>
          </p:cNvPicPr>
          <p:nvPr/>
        </p:nvPicPr>
        <p:blipFill>
          <a:blip r:embed="rId4"/>
          <a:stretch>
            <a:fillRect/>
          </a:stretch>
        </p:blipFill>
        <p:spPr>
          <a:xfrm>
            <a:off x="5523493" y="2331226"/>
            <a:ext cx="2546880" cy="2546880"/>
          </a:xfrm>
          <a:prstGeom prst="rect">
            <a:avLst/>
          </a:prstGeom>
        </p:spPr>
      </p:pic>
    </p:spTree>
    <p:extLst>
      <p:ext uri="{BB962C8B-B14F-4D97-AF65-F5344CB8AC3E}">
        <p14:creationId xmlns:p14="http://schemas.microsoft.com/office/powerpoint/2010/main" val="39039300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DDB0E2D-B76E-C142-820B-C500920AD9C1}"/>
              </a:ext>
            </a:extLst>
          </p:cNvPr>
          <p:cNvSpPr>
            <a:spLocks noGrp="1"/>
          </p:cNvSpPr>
          <p:nvPr>
            <p:ph type="ctrTitle"/>
          </p:nvPr>
        </p:nvSpPr>
        <p:spPr>
          <a:xfrm>
            <a:off x="525517" y="241829"/>
            <a:ext cx="11135906" cy="1048023"/>
          </a:xfrm>
        </p:spPr>
        <p:txBody>
          <a:bodyPr/>
          <a:lstStyle/>
          <a:p>
            <a:r>
              <a:rPr lang="fi-FI" sz="2400" dirty="0"/>
              <a:t>Koko kouluyhteisön yhteinen vastuu – turvallisen toimintakulttuurin rakentaminen</a:t>
            </a:r>
          </a:p>
        </p:txBody>
      </p:sp>
      <p:sp>
        <p:nvSpPr>
          <p:cNvPr id="3" name="Alaotsikko 2">
            <a:extLst>
              <a:ext uri="{FF2B5EF4-FFF2-40B4-BE49-F238E27FC236}">
                <a16:creationId xmlns:a16="http://schemas.microsoft.com/office/drawing/2014/main" id="{1354CF10-D41C-361D-251E-7E2E1E22F1B5}"/>
              </a:ext>
            </a:extLst>
          </p:cNvPr>
          <p:cNvSpPr>
            <a:spLocks noGrp="1"/>
          </p:cNvSpPr>
          <p:nvPr>
            <p:ph type="subTitle" idx="1"/>
          </p:nvPr>
        </p:nvSpPr>
        <p:spPr>
          <a:xfrm>
            <a:off x="525517" y="937410"/>
            <a:ext cx="9896950" cy="3731937"/>
          </a:xfrm>
        </p:spPr>
        <p:txBody>
          <a:bodyPr/>
          <a:lstStyle/>
          <a:p>
            <a:pPr algn="l" rtl="0" fontAlgn="base">
              <a:lnSpc>
                <a:spcPct val="100000"/>
              </a:lnSpc>
              <a:buNone/>
            </a:pPr>
            <a:r>
              <a:rPr lang="fi-FI" sz="1800" b="1" i="0" u="none" strike="noStrike" noProof="0" dirty="0">
                <a:solidFill>
                  <a:srgbClr val="000000"/>
                </a:solidFill>
                <a:effectLst/>
              </a:rPr>
              <a:t>Yhteinen vastuu ennaltaehkäisystä</a:t>
            </a:r>
            <a:r>
              <a:rPr lang="fi-FI" sz="1800" b="0" i="0" noProof="0" dirty="0">
                <a:solidFill>
                  <a:srgbClr val="000000"/>
                </a:solidFill>
                <a:effectLst/>
              </a:rPr>
              <a:t>​</a:t>
            </a:r>
          </a:p>
          <a:p>
            <a:pPr marL="285750" indent="-285750" algn="l" rtl="0" fontAlgn="base">
              <a:lnSpc>
                <a:spcPct val="100000"/>
              </a:lnSpc>
              <a:buFont typeface="Arial" panose="020B0604020202020204" pitchFamily="34" charset="0"/>
              <a:buChar char="•"/>
            </a:pPr>
            <a:r>
              <a:rPr lang="fi-FI" sz="1800" b="0" i="0" u="none" strike="noStrike" noProof="0" dirty="0">
                <a:solidFill>
                  <a:srgbClr val="000000"/>
                </a:solidFill>
                <a:effectLst/>
              </a:rPr>
              <a:t>Kiusaamisen ja väkivallan ennaltaehkäisy kuuluu koko kouluyhteisölle, ei vain yksittäisille henkilöille.</a:t>
            </a:r>
            <a:r>
              <a:rPr lang="fi-FI" sz="1800" b="0" i="0" noProof="0" dirty="0">
                <a:solidFill>
                  <a:srgbClr val="000000"/>
                </a:solidFill>
                <a:effectLst/>
              </a:rPr>
              <a:t>​</a:t>
            </a:r>
          </a:p>
          <a:p>
            <a:pPr algn="l" rtl="0" fontAlgn="base">
              <a:lnSpc>
                <a:spcPct val="100000"/>
              </a:lnSpc>
              <a:buNone/>
            </a:pPr>
            <a:r>
              <a:rPr lang="fi-FI" sz="1800" b="1" i="0" u="none" strike="noStrike" noProof="0" dirty="0">
                <a:solidFill>
                  <a:srgbClr val="000000"/>
                </a:solidFill>
                <a:effectLst/>
              </a:rPr>
              <a:t>Yhteiset toimintatavat ja sitoutuminen</a:t>
            </a:r>
            <a:r>
              <a:rPr lang="fi-FI" sz="1800" b="0" i="0" noProof="0" dirty="0">
                <a:solidFill>
                  <a:srgbClr val="000000"/>
                </a:solidFill>
                <a:effectLst/>
              </a:rPr>
              <a:t>​</a:t>
            </a:r>
          </a:p>
          <a:p>
            <a:pPr marL="342900" indent="-342900" algn="l" rtl="0" fontAlgn="base">
              <a:lnSpc>
                <a:spcPct val="100000"/>
              </a:lnSpc>
              <a:buFont typeface="Arial" panose="020B0604020202020204" pitchFamily="34" charset="0"/>
              <a:buChar char="•"/>
            </a:pPr>
            <a:r>
              <a:rPr lang="fi-FI" sz="1800" b="0" i="0" u="none" strike="noStrike" noProof="0" dirty="0">
                <a:solidFill>
                  <a:srgbClr val="000000"/>
                </a:solidFill>
                <a:effectLst/>
              </a:rPr>
              <a:t>Koko henkilöstön tuntemus ja sitoutuminen koulun toimintatapoihin vahvistavat ennaltaehkäisevää työtä ja turvallisen toimintakulttuurin rakentumista.</a:t>
            </a:r>
            <a:r>
              <a:rPr lang="fi-FI" sz="1800" b="0" i="0" noProof="0" dirty="0">
                <a:solidFill>
                  <a:srgbClr val="000000"/>
                </a:solidFill>
                <a:effectLst/>
              </a:rPr>
              <a:t>​</a:t>
            </a:r>
          </a:p>
          <a:p>
            <a:pPr algn="l" rtl="0" fontAlgn="base">
              <a:lnSpc>
                <a:spcPct val="100000"/>
              </a:lnSpc>
              <a:buNone/>
            </a:pPr>
            <a:r>
              <a:rPr lang="fi-FI" sz="1800" b="1" i="0" u="none" strike="noStrike" noProof="0" dirty="0">
                <a:solidFill>
                  <a:srgbClr val="000000"/>
                </a:solidFill>
                <a:effectLst/>
              </a:rPr>
              <a:t>Yhteisölliset arjen teot</a:t>
            </a:r>
            <a:r>
              <a:rPr lang="fi-FI" sz="1800" b="0" i="0" noProof="0" dirty="0">
                <a:solidFill>
                  <a:srgbClr val="000000"/>
                </a:solidFill>
                <a:effectLst/>
              </a:rPr>
              <a:t>​</a:t>
            </a:r>
          </a:p>
          <a:p>
            <a:pPr marL="342900" indent="-342900" algn="l" rtl="0" fontAlgn="base">
              <a:lnSpc>
                <a:spcPct val="100000"/>
              </a:lnSpc>
              <a:buFont typeface="Arial" panose="020B0604020202020204" pitchFamily="34" charset="0"/>
              <a:buChar char="•"/>
            </a:pPr>
            <a:r>
              <a:rPr lang="fi-FI" sz="1800" b="0" i="0" u="none" strike="noStrike" noProof="0" dirty="0">
                <a:solidFill>
                  <a:srgbClr val="000000"/>
                </a:solidFill>
                <a:effectLst/>
              </a:rPr>
              <a:t>Pienet teot arjessa, kuten oppilaiden kohtaaminen ja ristiriitoihin puuttuminen.</a:t>
            </a:r>
            <a:r>
              <a:rPr lang="fi-FI" sz="1800" b="0" i="0" noProof="0" dirty="0">
                <a:solidFill>
                  <a:srgbClr val="000000"/>
                </a:solidFill>
                <a:effectLst/>
              </a:rPr>
              <a:t>​</a:t>
            </a:r>
          </a:p>
          <a:p>
            <a:pPr algn="l" rtl="0" fontAlgn="base">
              <a:lnSpc>
                <a:spcPct val="100000"/>
              </a:lnSpc>
              <a:buNone/>
            </a:pPr>
            <a:r>
              <a:rPr lang="fi-FI" sz="1800" b="1" i="0" u="none" strike="noStrike" noProof="0" dirty="0">
                <a:solidFill>
                  <a:srgbClr val="000000"/>
                </a:solidFill>
                <a:effectLst/>
              </a:rPr>
              <a:t>Oppilaiden </a:t>
            </a:r>
            <a:r>
              <a:rPr lang="fi-FI" sz="1800" b="1" dirty="0">
                <a:solidFill>
                  <a:srgbClr val="000000"/>
                </a:solidFill>
              </a:rPr>
              <a:t>ja h</a:t>
            </a:r>
            <a:r>
              <a:rPr lang="fi-FI" sz="1800" b="1" i="0" u="none" strike="noStrike" noProof="0" dirty="0" err="1">
                <a:solidFill>
                  <a:srgbClr val="000000"/>
                </a:solidFill>
                <a:effectLst/>
              </a:rPr>
              <a:t>uoltajien</a:t>
            </a:r>
            <a:r>
              <a:rPr lang="fi-FI" sz="1800" b="1" i="0" u="none" strike="noStrike" noProof="0" dirty="0">
                <a:solidFill>
                  <a:srgbClr val="000000"/>
                </a:solidFill>
                <a:effectLst/>
              </a:rPr>
              <a:t> osallisuus</a:t>
            </a:r>
          </a:p>
          <a:p>
            <a:pPr marL="285750" indent="-285750" algn="l" rtl="0" fontAlgn="base">
              <a:lnSpc>
                <a:spcPct val="100000"/>
              </a:lnSpc>
              <a:buFont typeface="Arial" panose="020B0604020202020204" pitchFamily="34" charset="0"/>
              <a:buChar char="•"/>
            </a:pPr>
            <a:r>
              <a:rPr lang="fi-FI" sz="1800" dirty="0">
                <a:solidFill>
                  <a:srgbClr val="000000"/>
                </a:solidFill>
              </a:rPr>
              <a:t>Oppilaat ja huoltajat mukaan opiskeluhuoltotyön suunnitteluun, toteutukseen, kehittämiseen ja arviointiin.</a:t>
            </a:r>
            <a:endParaRPr lang="fi-FI" sz="1800" i="0" noProof="0" dirty="0">
              <a:solidFill>
                <a:srgbClr val="000000"/>
              </a:solidFill>
              <a:effectLst/>
            </a:endParaRPr>
          </a:p>
          <a:p>
            <a:pPr marL="342900" indent="-342900" algn="l" rtl="0" fontAlgn="base">
              <a:lnSpc>
                <a:spcPct val="100000"/>
              </a:lnSpc>
              <a:buFont typeface="Arial" panose="020B0604020202020204" pitchFamily="34" charset="0"/>
              <a:buChar char="•"/>
            </a:pPr>
            <a:r>
              <a:rPr lang="fi-FI" sz="1800" b="0" i="0" u="none" strike="noStrike" noProof="0" dirty="0">
                <a:solidFill>
                  <a:srgbClr val="000000"/>
                </a:solidFill>
                <a:effectLst/>
              </a:rPr>
              <a:t>Kodin ja koulun välinen luottamuksellinen yhteistyö tukee ennaltaehkäisevää työtä ja </a:t>
            </a:r>
            <a:r>
              <a:rPr lang="fi-FI" sz="1800" dirty="0">
                <a:solidFill>
                  <a:srgbClr val="000000"/>
                </a:solidFill>
              </a:rPr>
              <a:t>oppilaan</a:t>
            </a:r>
            <a:r>
              <a:rPr lang="fi-FI" sz="1800" b="0" i="0" u="none" strike="noStrike" noProof="0" dirty="0">
                <a:solidFill>
                  <a:srgbClr val="000000"/>
                </a:solidFill>
                <a:effectLst/>
              </a:rPr>
              <a:t> hyvinvointia.</a:t>
            </a:r>
            <a:r>
              <a:rPr lang="fi-FI" sz="1800" b="0" i="0" noProof="0" dirty="0">
                <a:solidFill>
                  <a:srgbClr val="000000"/>
                </a:solidFill>
                <a:effectLst/>
              </a:rPr>
              <a:t>​</a:t>
            </a:r>
          </a:p>
          <a:p>
            <a:r>
              <a:rPr lang="fi-FI" dirty="0"/>
              <a:t>							</a:t>
            </a:r>
            <a:r>
              <a:rPr lang="fi-FI" sz="1600" dirty="0"/>
              <a:t>(Rumpu ym. 2022) </a:t>
            </a:r>
          </a:p>
        </p:txBody>
      </p:sp>
    </p:spTree>
    <p:extLst>
      <p:ext uri="{BB962C8B-B14F-4D97-AF65-F5344CB8AC3E}">
        <p14:creationId xmlns:p14="http://schemas.microsoft.com/office/powerpoint/2010/main" val="35637796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F580F11F-606A-003F-E60B-E5E31B1E2C12}"/>
              </a:ext>
            </a:extLst>
          </p:cNvPr>
          <p:cNvSpPr>
            <a:spLocks noGrp="1"/>
          </p:cNvSpPr>
          <p:nvPr>
            <p:ph type="ctrTitle"/>
          </p:nvPr>
        </p:nvSpPr>
        <p:spPr/>
        <p:txBody>
          <a:bodyPr/>
          <a:lstStyle/>
          <a:p>
            <a:r>
              <a:rPr lang="fi-FI" sz="3200" dirty="0"/>
              <a:t>Turvallisuutta ja osallisuutta vahvistava toimintakulttuuri</a:t>
            </a:r>
          </a:p>
        </p:txBody>
      </p:sp>
      <p:sp>
        <p:nvSpPr>
          <p:cNvPr id="5" name="Alaotsikko 4">
            <a:extLst>
              <a:ext uri="{FF2B5EF4-FFF2-40B4-BE49-F238E27FC236}">
                <a16:creationId xmlns:a16="http://schemas.microsoft.com/office/drawing/2014/main" id="{134868B1-8EB0-CF0D-8EA5-3DC4B5161E2C}"/>
              </a:ext>
            </a:extLst>
          </p:cNvPr>
          <p:cNvSpPr>
            <a:spLocks noGrp="1"/>
          </p:cNvSpPr>
          <p:nvPr>
            <p:ph type="subTitle" idx="1"/>
          </p:nvPr>
        </p:nvSpPr>
        <p:spPr>
          <a:xfrm>
            <a:off x="530577" y="1354668"/>
            <a:ext cx="10222090" cy="4115968"/>
          </a:xfrm>
        </p:spPr>
        <p:txBody>
          <a:bodyPr/>
          <a:lstStyle/>
          <a:p>
            <a:pPr marL="342900" indent="-342900">
              <a:buFont typeface="Arial" panose="020B0604020202020204" pitchFamily="34" charset="0"/>
              <a:buChar char="•"/>
            </a:pPr>
            <a:r>
              <a:rPr lang="fi-FI" dirty="0"/>
              <a:t>Koko kouluyhteisö edistää myönteistä ja turvallista toimintakulttuuria koulussa.  </a:t>
            </a:r>
          </a:p>
          <a:p>
            <a:pPr marL="342900" indent="-342900">
              <a:buFont typeface="Arial" panose="020B0604020202020204" pitchFamily="34" charset="0"/>
              <a:buChar char="•"/>
            </a:pPr>
            <a:r>
              <a:rPr lang="fi-FI" dirty="0"/>
              <a:t>Koulun henkilöstö tukee tietoisesti oppilaiden ja ryhmien vuorovaikutusta, </a:t>
            </a:r>
            <a:r>
              <a:rPr lang="fi-FI" dirty="0" err="1"/>
              <a:t>ryhmäytystä</a:t>
            </a:r>
            <a:r>
              <a:rPr lang="fi-FI" dirty="0"/>
              <a:t> ja yksinäisyyden ehkäisyä. </a:t>
            </a:r>
          </a:p>
          <a:p>
            <a:pPr marL="342900" indent="-342900">
              <a:buFont typeface="Arial" panose="020B0604020202020204" pitchFamily="34" charset="0"/>
              <a:buChar char="•"/>
            </a:pPr>
            <a:r>
              <a:rPr lang="fi-FI" dirty="0"/>
              <a:t>Opiskeluhuoltoryhmä edistää suunnitelmallisesti yhteisön hyvinvointia ja turvallisuutta. Oppilaat ja huoltajat otetaan mukaan opiskeluhuoltotyön suunnitteluun, toteuttamiseen ja arviointiin. </a:t>
            </a:r>
          </a:p>
          <a:p>
            <a:pPr marL="342900" indent="-342900">
              <a:buFont typeface="Arial" panose="020B0604020202020204" pitchFamily="34" charset="0"/>
              <a:buChar char="•"/>
            </a:pPr>
            <a:r>
              <a:rPr lang="fi-FI" dirty="0"/>
              <a:t>Oppilailla on aktiivinen rooli kiusaamisen, häirinnän, syrjinnän ja väkivallan vastaisessa työssä esim. tukioppilastoiminta, verso-sovittelu. </a:t>
            </a:r>
          </a:p>
        </p:txBody>
      </p:sp>
    </p:spTree>
    <p:extLst>
      <p:ext uri="{BB962C8B-B14F-4D97-AF65-F5344CB8AC3E}">
        <p14:creationId xmlns:p14="http://schemas.microsoft.com/office/powerpoint/2010/main" val="2897739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A9F92E7E-ECAB-8031-4097-5664A32AAF5A}"/>
              </a:ext>
            </a:extLst>
          </p:cNvPr>
          <p:cNvSpPr>
            <a:spLocks noGrp="1"/>
          </p:cNvSpPr>
          <p:nvPr>
            <p:ph type="ctrTitle"/>
          </p:nvPr>
        </p:nvSpPr>
        <p:spPr/>
        <p:txBody>
          <a:bodyPr/>
          <a:lstStyle/>
          <a:p>
            <a:r>
              <a:rPr lang="fi-FI" sz="3200" dirty="0"/>
              <a:t>Suunnitelmallisuus</a:t>
            </a:r>
          </a:p>
        </p:txBody>
      </p:sp>
      <p:sp>
        <p:nvSpPr>
          <p:cNvPr id="3" name="Alaotsikko 2">
            <a:extLst>
              <a:ext uri="{FF2B5EF4-FFF2-40B4-BE49-F238E27FC236}">
                <a16:creationId xmlns:a16="http://schemas.microsoft.com/office/drawing/2014/main" id="{00FB424C-D230-09E1-24BE-5A42F19E322B}"/>
              </a:ext>
            </a:extLst>
          </p:cNvPr>
          <p:cNvSpPr>
            <a:spLocks noGrp="1"/>
          </p:cNvSpPr>
          <p:nvPr>
            <p:ph type="subTitle" idx="1"/>
          </p:nvPr>
        </p:nvSpPr>
        <p:spPr>
          <a:xfrm>
            <a:off x="530576" y="1738698"/>
            <a:ext cx="10061223" cy="3731937"/>
          </a:xfrm>
        </p:spPr>
        <p:txBody>
          <a:bodyPr/>
          <a:lstStyle/>
          <a:p>
            <a:pPr marL="342900" indent="-342900">
              <a:buFont typeface="Arial" panose="020B0604020202020204" pitchFamily="34" charset="0"/>
              <a:buChar char="•"/>
            </a:pPr>
            <a:r>
              <a:rPr lang="fi-FI" sz="2000" dirty="0"/>
              <a:t>Rehtori johtaa suunnitelmallisesti kiusaamisen, häirinnän, syrjinnän ja väkivallan vastaista työtä koulussa.</a:t>
            </a:r>
          </a:p>
          <a:p>
            <a:pPr marL="342900" indent="-342900">
              <a:buFont typeface="Arial" panose="020B0604020202020204" pitchFamily="34" charset="0"/>
              <a:buChar char="•"/>
            </a:pPr>
            <a:r>
              <a:rPr lang="fi-FI" sz="2000" dirty="0"/>
              <a:t>Koulun järjestyssäännöt, toimintaohjeet ja toimintamallit tulee käydä säännöllisesti läpi koulun henkilöstön, oppilaiden ja huoltajien kanssa. </a:t>
            </a:r>
          </a:p>
          <a:p>
            <a:pPr marL="342900" indent="-342900">
              <a:buFont typeface="Arial" panose="020B0604020202020204" pitchFamily="34" charset="0"/>
              <a:buChar char="•"/>
            </a:pPr>
            <a:r>
              <a:rPr lang="fi-FI" sz="2000" dirty="0"/>
              <a:t>Kouluissa tulee olla selkeät rakenteet kiusaamisen, häirinnän, syrjinnän ja väkivallan vastaiseen työhön: miten rakennetaan joka päivä turvallista koulupäivää? Miten puututaan oikea-aikaisesti ja yhteisen ohjeistuksen mukaisesti epäasialliseen käyttäytymiseen? </a:t>
            </a:r>
          </a:p>
          <a:p>
            <a:endParaRPr lang="fi-FI" dirty="0"/>
          </a:p>
        </p:txBody>
      </p:sp>
    </p:spTree>
    <p:extLst>
      <p:ext uri="{BB962C8B-B14F-4D97-AF65-F5344CB8AC3E}">
        <p14:creationId xmlns:p14="http://schemas.microsoft.com/office/powerpoint/2010/main" val="3045412630"/>
      </p:ext>
    </p:extLst>
  </p:cSld>
  <p:clrMapOvr>
    <a:masterClrMapping/>
  </p:clrMapOvr>
</p:sld>
</file>

<file path=ppt/theme/theme1.xml><?xml version="1.0" encoding="utf-8"?>
<a:theme xmlns:a="http://schemas.openxmlformats.org/drawingml/2006/main" name="1_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8_Office-teema">
  <a:themeElements>
    <a:clrScheme name="Mukautettu 1">
      <a:dk1>
        <a:sysClr val="windowText" lastClr="000000"/>
      </a:dk1>
      <a:lt1>
        <a:sysClr val="window" lastClr="FFFFFF"/>
      </a:lt1>
      <a:dk2>
        <a:srgbClr val="3A3838"/>
      </a:dk2>
      <a:lt2>
        <a:srgbClr val="E7E6E6"/>
      </a:lt2>
      <a:accent1>
        <a:srgbClr val="002B75"/>
      </a:accent1>
      <a:accent2>
        <a:srgbClr val="00B7AF"/>
      </a:accent2>
      <a:accent3>
        <a:srgbClr val="FFEB7A"/>
      </a:accent3>
      <a:accent4>
        <a:srgbClr val="757070"/>
      </a:accent4>
      <a:accent5>
        <a:srgbClr val="3A3838"/>
      </a:accent5>
      <a:accent6>
        <a:srgbClr val="FFC000"/>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te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6.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5707</TotalTime>
  <Words>1451</Words>
  <Application>Microsoft Office PowerPoint</Application>
  <PresentationFormat>Laajakuva</PresentationFormat>
  <Paragraphs>191</Paragraphs>
  <Slides>21</Slides>
  <Notes>2</Notes>
  <HiddenSlides>0</HiddenSlides>
  <MMClips>0</MMClips>
  <ScaleCrop>false</ScaleCrop>
  <HeadingPairs>
    <vt:vector size="6" baseType="variant">
      <vt:variant>
        <vt:lpstr>Käytetyt fontit</vt:lpstr>
      </vt:variant>
      <vt:variant>
        <vt:i4>10</vt:i4>
      </vt:variant>
      <vt:variant>
        <vt:lpstr>Teema</vt:lpstr>
      </vt:variant>
      <vt:variant>
        <vt:i4>5</vt:i4>
      </vt:variant>
      <vt:variant>
        <vt:lpstr>Dian otsikot</vt:lpstr>
      </vt:variant>
      <vt:variant>
        <vt:i4>21</vt:i4>
      </vt:variant>
    </vt:vector>
  </HeadingPairs>
  <TitlesOfParts>
    <vt:vector size="36" baseType="lpstr">
      <vt:lpstr>Aptos</vt:lpstr>
      <vt:lpstr>Aptos Display</vt:lpstr>
      <vt:lpstr>Arial</vt:lpstr>
      <vt:lpstr>Calibri</vt:lpstr>
      <vt:lpstr>Franklin Gothic Book</vt:lpstr>
      <vt:lpstr>Franklin Gothic Medium</vt:lpstr>
      <vt:lpstr>Lahti Sans</vt:lpstr>
      <vt:lpstr>Nunito Heavy</vt:lpstr>
      <vt:lpstr>Nunito Ultra-Bold</vt:lpstr>
      <vt:lpstr>Wingdings</vt:lpstr>
      <vt:lpstr>1_Office-teema</vt:lpstr>
      <vt:lpstr>8_Office-teema</vt:lpstr>
      <vt:lpstr>2_Office-teema</vt:lpstr>
      <vt:lpstr>Office Theme</vt:lpstr>
      <vt:lpstr>Office-teema</vt:lpstr>
      <vt:lpstr>Päijät-Hämeen kiusaamisen, häirinnän, syrjinnän ja väkivallan vastainen toimintamalli</vt:lpstr>
      <vt:lpstr>Turvallinen koulupäivä Päijät-Hämeessä 2025-2027</vt:lpstr>
      <vt:lpstr>Turvallinen koulupäivä – miksi?</vt:lpstr>
      <vt:lpstr>PowerPoint-esitys</vt:lpstr>
      <vt:lpstr>Toimintamallin rakenne</vt:lpstr>
      <vt:lpstr>Toimintamalli löytyy Turvallinen koulupäivä Päijät-Hämeessä –hankkeen Pedanet- sivustolta</vt:lpstr>
      <vt:lpstr>Koko kouluyhteisön yhteinen vastuu – turvallisen toimintakulttuurin rakentaminen</vt:lpstr>
      <vt:lpstr>Turvallisuutta ja osallisuutta vahvistava toimintakulttuuri</vt:lpstr>
      <vt:lpstr>Suunnitelmallisuus</vt:lpstr>
      <vt:lpstr>Erilaisten kiusaamisen ym. vastaisten menetelmien/ohjelmien käyttöön vaikuttavia asioita</vt:lpstr>
      <vt:lpstr>Kohtaaminen ja reagointi</vt:lpstr>
      <vt:lpstr>Tunnistaminen</vt:lpstr>
      <vt:lpstr>PowerPoint-esitys</vt:lpstr>
      <vt:lpstr>Puuttuminen </vt:lpstr>
      <vt:lpstr>Opettajien tärkeä rooli kiusaamisen vastaisessa työssä</vt:lpstr>
      <vt:lpstr>PowerPoint-esitys</vt:lpstr>
      <vt:lpstr>Miten puuttuminen onnistuu?</vt:lpstr>
      <vt:lpstr>Monialainen yhteistyö</vt:lpstr>
      <vt:lpstr>Toimivan monialaisen yhteistyön edellytykset</vt:lpstr>
      <vt:lpstr>PowerPoint-esitys</vt:lpstr>
      <vt:lpstr>Kiitos!  Rakennetaan yhdessä turvallista koulupäivää kaikille!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Pätiälä Heli</dc:creator>
  <cp:lastModifiedBy>Pätiälä Heli</cp:lastModifiedBy>
  <cp:revision>1</cp:revision>
  <dcterms:created xsi:type="dcterms:W3CDTF">2026-06-09T07:45:32Z</dcterms:created>
  <dcterms:modified xsi:type="dcterms:W3CDTF">2026-06-26T09:16:10Z</dcterms:modified>
</cp:coreProperties>
</file>