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5" r:id="rId4"/>
    <p:sldId id="262" r:id="rId5"/>
    <p:sldId id="257" r:id="rId6"/>
    <p:sldId id="258" r:id="rId7"/>
    <p:sldId id="260" r:id="rId8"/>
    <p:sldId id="261" r:id="rId9"/>
    <p:sldId id="264" r:id="rId10"/>
    <p:sldId id="266"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F99EB1-9882-4D4F-ABD8-6B4584ABFC46}" v="58" dt="2017-12-01T08:00:52.744"/>
    <p1510:client id="{9E112FCD-FA79-4AAD-A84F-3A7F2D128968}" v="76" dt="2017-11-30T11:49:05.256"/>
    <p1510:client id="{2CA7D80F-C277-4471-98CC-3DCDE375F8C0}" v="165" dt="2017-12-01T07:56:00.672"/>
    <p1510:client id="{17A2D606-8BE0-46E4-961B-9658DE616A00}" v="63" dt="2017-11-30T11:48:19.252"/>
    <p1510:client id="{B0DB1FD6-9C91-4F76-B4C0-310EF506ED1E}" v="86" dt="2017-11-30T11:28:24.403"/>
    <p1510:client id="{45A77A26-79CF-4A9C-8816-81F8AA90B2AC}" v="71" dt="2017-12-01T08:07:38.257"/>
    <p1510:client id="{34373218-B80C-4958-8B53-A3E3A858D05A}" v="89" dt="2017-11-30T11:37:52.481"/>
    <p1510:client id="{AE80CCFE-8C5F-4834-9F5A-6C2CA3B1859A}" v="50" dt="2017-12-01T07:35:30.494"/>
    <p1510:client id="{1672B49E-1049-4AB1-B740-E526EFA1FBF7}" v="99" dt="2017-12-01T07:57:12.691"/>
    <p1510:client id="{3648E4A8-089C-48B3-BBC3-269F227D3A96}" v="27" dt="2017-12-01T07:49:21.691"/>
    <p1510:client id="{74F5B569-4B09-4030-AF55-4B4174E40B09}" v="21" dt="2017-12-01T08:02:14.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o.Kivi" userId="10037FFE848179F6@LIVE.COM" providerId="AD" clId="Web-{1672B49E-1049-4AB1-B740-E526EFA1FBF7}"/>
    <pc:docChg chg="addSld modSld modSection">
      <pc:chgData name="Miro.Kivi" userId="10037FFE848179F6@LIVE.COM" providerId="AD" clId="Web-{1672B49E-1049-4AB1-B740-E526EFA1FBF7}" dt="2017-12-01T07:57:12.705" v="219"/>
      <pc:docMkLst>
        <pc:docMk/>
      </pc:docMkLst>
      <pc:sldChg chg="modSp">
        <pc:chgData name="Miro.Kivi" userId="10037FFE848179F6@LIVE.COM" providerId="AD" clId="Web-{1672B49E-1049-4AB1-B740-E526EFA1FBF7}" dt="2017-12-01T07:36:28.570" v="87"/>
        <pc:sldMkLst>
          <pc:docMk/>
          <pc:sldMk cId="2074820324" sldId="260"/>
        </pc:sldMkLst>
        <pc:spChg chg="mod">
          <ac:chgData name="Miro.Kivi" userId="10037FFE848179F6@LIVE.COM" providerId="AD" clId="Web-{1672B49E-1049-4AB1-B740-E526EFA1FBF7}" dt="2017-12-01T07:34:02.863" v="70"/>
          <ac:spMkLst>
            <pc:docMk/>
            <pc:sldMk cId="2074820324" sldId="260"/>
            <ac:spMk id="2" creationId="{6BCAC786-CCAA-4AED-9B4E-E1A8FAE6D960}"/>
          </ac:spMkLst>
        </pc:spChg>
        <pc:spChg chg="mod">
          <ac:chgData name="Miro.Kivi" userId="10037FFE848179F6@LIVE.COM" providerId="AD" clId="Web-{1672B49E-1049-4AB1-B740-E526EFA1FBF7}" dt="2017-12-01T07:36:28.570" v="87"/>
          <ac:spMkLst>
            <pc:docMk/>
            <pc:sldMk cId="2074820324" sldId="260"/>
            <ac:spMk id="3" creationId="{9C7A1D3F-54D1-435E-B14E-DAA2F3FC973F}"/>
          </ac:spMkLst>
        </pc:spChg>
      </pc:sldChg>
      <pc:sldChg chg="modSp new">
        <pc:chgData name="Miro.Kivi" userId="10037FFE848179F6@LIVE.COM" providerId="AD" clId="Web-{1672B49E-1049-4AB1-B740-E526EFA1FBF7}" dt="2017-12-01T07:57:12.691" v="218"/>
        <pc:sldMkLst>
          <pc:docMk/>
          <pc:sldMk cId="2110923653" sldId="265"/>
        </pc:sldMkLst>
        <pc:spChg chg="mod">
          <ac:chgData name="Miro.Kivi" userId="10037FFE848179F6@LIVE.COM" providerId="AD" clId="Web-{1672B49E-1049-4AB1-B740-E526EFA1FBF7}" dt="2017-12-01T07:49:29.112" v="176"/>
          <ac:spMkLst>
            <pc:docMk/>
            <pc:sldMk cId="2110923653" sldId="265"/>
            <ac:spMk id="2" creationId="{71B93465-8C55-4C93-AA8D-A51566644A8A}"/>
          </ac:spMkLst>
        </pc:spChg>
        <pc:spChg chg="mod">
          <ac:chgData name="Miro.Kivi" userId="10037FFE848179F6@LIVE.COM" providerId="AD" clId="Web-{1672B49E-1049-4AB1-B740-E526EFA1FBF7}" dt="2017-12-01T07:57:12.691" v="218"/>
          <ac:spMkLst>
            <pc:docMk/>
            <pc:sldMk cId="2110923653" sldId="265"/>
            <ac:spMk id="3" creationId="{5F32B9FF-9C86-4CA2-B3C3-8A251A6221E1}"/>
          </ac:spMkLst>
        </pc:spChg>
      </pc:sldChg>
    </pc:docChg>
  </pc:docChgLst>
  <pc:docChgLst>
    <pc:chgData clId="Web-{AE80CCFE-8C5F-4834-9F5A-6C2CA3B1859A}"/>
    <pc:docChg chg="addSld delSld modSld modSection">
      <pc:chgData name="" userId="" providerId="" clId="Web-{AE80CCFE-8C5F-4834-9F5A-6C2CA3B1859A}" dt="2017-12-01T07:35:30.494" v="127"/>
      <pc:docMkLst>
        <pc:docMk/>
      </pc:docMkLst>
      <pc:sldChg chg="addSp delSp modSp del mod setBg">
        <pc:chgData name="" userId="" providerId="" clId="Web-{AE80CCFE-8C5F-4834-9F5A-6C2CA3B1859A}" dt="2017-12-01T07:31:52.795" v="52"/>
        <pc:sldMkLst>
          <pc:docMk/>
          <pc:sldMk cId="2727687421" sldId="259"/>
        </pc:sldMkLst>
        <pc:spChg chg="mod">
          <ac:chgData name="" userId="" providerId="" clId="Web-{AE80CCFE-8C5F-4834-9F5A-6C2CA3B1859A}" dt="2017-12-01T07:30:12.948" v="50"/>
          <ac:spMkLst>
            <pc:docMk/>
            <pc:sldMk cId="2727687421" sldId="259"/>
            <ac:spMk id="2" creationId="{20778201-9026-455E-9B50-7A830F0F585C}"/>
          </ac:spMkLst>
        </pc:spChg>
        <pc:spChg chg="del">
          <ac:chgData name="" userId="" providerId="" clId="Web-{AE80CCFE-8C5F-4834-9F5A-6C2CA3B1859A}" dt="2017-12-01T07:30:06.400" v="48"/>
          <ac:spMkLst>
            <pc:docMk/>
            <pc:sldMk cId="2727687421" sldId="259"/>
            <ac:spMk id="3" creationId="{DD539F07-4DC3-46CF-A516-7A55188DA684}"/>
          </ac:spMkLst>
        </pc:spChg>
        <pc:spChg chg="add">
          <ac:chgData name="" userId="" providerId="" clId="Web-{AE80CCFE-8C5F-4834-9F5A-6C2CA3B1859A}" dt="2017-12-01T07:30:12.948" v="50"/>
          <ac:spMkLst>
            <pc:docMk/>
            <pc:sldMk cId="2727687421" sldId="259"/>
            <ac:spMk id="9" creationId="{00000000-0000-0000-0000-000000000000}"/>
          </ac:spMkLst>
        </pc:spChg>
        <pc:picChg chg="add del mod ord">
          <ac:chgData name="" userId="" providerId="" clId="Web-{AE80CCFE-8C5F-4834-9F5A-6C2CA3B1859A}" dt="2017-12-01T07:30:12.948" v="50"/>
          <ac:picMkLst>
            <pc:docMk/>
            <pc:sldMk cId="2727687421" sldId="259"/>
            <ac:picMk id="6" creationId="{FFA36B5E-98AB-434A-9013-A29E1D1CDA6E}"/>
          </ac:picMkLst>
        </pc:picChg>
        <pc:picChg chg="add mod">
          <ac:chgData name="" userId="" providerId="" clId="Web-{AE80CCFE-8C5F-4834-9F5A-6C2CA3B1859A}" dt="2017-12-01T07:30:21.510" v="51"/>
          <ac:picMkLst>
            <pc:docMk/>
            <pc:sldMk cId="2727687421" sldId="259"/>
            <ac:picMk id="7" creationId="{FFA36B5E-98AB-434A-9013-A29E1D1CDA6E}"/>
          </ac:picMkLst>
        </pc:picChg>
      </pc:sldChg>
      <pc:sldChg chg="addSp delSp modSp new mod setBg">
        <pc:chgData name="" userId="" providerId="" clId="Web-{AE80CCFE-8C5F-4834-9F5A-6C2CA3B1859A}" dt="2017-12-01T07:35:30.494" v="126"/>
        <pc:sldMkLst>
          <pc:docMk/>
          <pc:sldMk cId="2623781006" sldId="261"/>
        </pc:sldMkLst>
        <pc:spChg chg="mod">
          <ac:chgData name="" userId="" providerId="" clId="Web-{AE80CCFE-8C5F-4834-9F5A-6C2CA3B1859A}" dt="2017-12-01T07:32:40.172" v="95"/>
          <ac:spMkLst>
            <pc:docMk/>
            <pc:sldMk cId="2623781006" sldId="261"/>
            <ac:spMk id="2" creationId="{4ABEBB1F-AC78-4887-9B59-074A3BAD8E3F}"/>
          </ac:spMkLst>
        </pc:spChg>
        <pc:spChg chg="del">
          <ac:chgData name="" userId="" providerId="" clId="Web-{AE80CCFE-8C5F-4834-9F5A-6C2CA3B1859A}" dt="2017-12-01T07:32:01.483" v="54"/>
          <ac:spMkLst>
            <pc:docMk/>
            <pc:sldMk cId="2623781006" sldId="261"/>
            <ac:spMk id="3" creationId="{2E79200D-A1AF-46B6-9FC8-7443EDC0DCC6}"/>
          </ac:spMkLst>
        </pc:spChg>
        <pc:spChg chg="add mod">
          <ac:chgData name="" userId="" providerId="" clId="Web-{AE80CCFE-8C5F-4834-9F5A-6C2CA3B1859A}" dt="2017-12-01T07:35:30.494" v="126"/>
          <ac:spMkLst>
            <pc:docMk/>
            <pc:sldMk cId="2623781006" sldId="261"/>
            <ac:spMk id="9" creationId="{00000000-0000-0000-0000-000000000000}"/>
          </ac:spMkLst>
        </pc:spChg>
        <pc:picChg chg="add del mod ord">
          <ac:chgData name="" userId="" providerId="" clId="Web-{AE80CCFE-8C5F-4834-9F5A-6C2CA3B1859A}" dt="2017-12-01T07:32:04.530" v="55"/>
          <ac:picMkLst>
            <pc:docMk/>
            <pc:sldMk cId="2623781006" sldId="261"/>
            <ac:picMk id="6" creationId="{8A4EE8C6-BC7A-4DE8-AAA2-B4929BB0CEA4}"/>
          </ac:picMkLst>
        </pc:picChg>
        <pc:picChg chg="add del">
          <ac:chgData name="" userId="" providerId="" clId="Web-{AE80CCFE-8C5F-4834-9F5A-6C2CA3B1859A}" dt="2017-12-01T07:34:21.007" v="117"/>
          <ac:picMkLst>
            <pc:docMk/>
            <pc:sldMk cId="2623781006" sldId="261"/>
            <ac:picMk id="7" creationId="{8A4EE8C6-BC7A-4DE8-AAA2-B4929BB0CEA4}"/>
          </ac:picMkLst>
        </pc:picChg>
      </pc:sldChg>
    </pc:docChg>
  </pc:docChgLst>
  <pc:docChgLst>
    <pc:chgData name="Vieraileva osallistuja" userId="URN:SPO:ANON#69493A7A9707BD1170CF1A6C85FE825B0B1A6E0A974666AB0C1D2B2D5BA260E6" providerId="AD" clId="Web-{45A77A26-79CF-4A9C-8816-81F8AA90B2AC}"/>
    <pc:docChg chg="addSld modSld sldOrd modSection">
      <pc:chgData name="Vieraileva osallistuja" userId="URN:SPO:ANON#69493A7A9707BD1170CF1A6C85FE825B0B1A6E0A974666AB0C1D2B2D5BA260E6" providerId="AD" clId="Web-{45A77A26-79CF-4A9C-8816-81F8AA90B2AC}" dt="2017-12-01T08:07:38.257" v="175"/>
      <pc:docMkLst>
        <pc:docMk/>
      </pc:docMkLst>
      <pc:sldChg chg="modSp">
        <pc:chgData name="Vieraileva osallistuja" userId="URN:SPO:ANON#69493A7A9707BD1170CF1A6C85FE825B0B1A6E0A974666AB0C1D2B2D5BA260E6" providerId="AD" clId="Web-{45A77A26-79CF-4A9C-8816-81F8AA90B2AC}" dt="2017-12-01T07:29:10.512" v="51"/>
        <pc:sldMkLst>
          <pc:docMk/>
          <pc:sldMk cId="3462528225" sldId="257"/>
        </pc:sldMkLst>
        <pc:spChg chg="mod">
          <ac:chgData name="Vieraileva osallistuja" userId="URN:SPO:ANON#69493A7A9707BD1170CF1A6C85FE825B0B1A6E0A974666AB0C1D2B2D5BA260E6" providerId="AD" clId="Web-{45A77A26-79CF-4A9C-8816-81F8AA90B2AC}" dt="2017-12-01T07:29:10.512" v="51"/>
          <ac:spMkLst>
            <pc:docMk/>
            <pc:sldMk cId="3462528225" sldId="257"/>
            <ac:spMk id="3" creationId="{4F1DE860-C3C2-4CCF-8E22-78165932F447}"/>
          </ac:spMkLst>
        </pc:spChg>
      </pc:sldChg>
      <pc:sldChg chg="modSp ord">
        <pc:chgData name="Vieraileva osallistuja" userId="URN:SPO:ANON#69493A7A9707BD1170CF1A6C85FE825B0B1A6E0A974666AB0C1D2B2D5BA260E6" providerId="AD" clId="Web-{45A77A26-79CF-4A9C-8816-81F8AA90B2AC}" dt="2017-12-01T07:38:10.146" v="142"/>
        <pc:sldMkLst>
          <pc:docMk/>
          <pc:sldMk cId="299683559" sldId="258"/>
        </pc:sldMkLst>
        <pc:spChg chg="mod">
          <ac:chgData name="Vieraileva osallistuja" userId="URN:SPO:ANON#69493A7A9707BD1170CF1A6C85FE825B0B1A6E0A974666AB0C1D2B2D5BA260E6" providerId="AD" clId="Web-{45A77A26-79CF-4A9C-8816-81F8AA90B2AC}" dt="2017-12-01T07:28:47.886" v="21"/>
          <ac:spMkLst>
            <pc:docMk/>
            <pc:sldMk cId="299683559" sldId="258"/>
            <ac:spMk id="2" creationId="{DF69A8DE-3AA8-4784-98E1-646AC0850578}"/>
          </ac:spMkLst>
        </pc:spChg>
        <pc:spChg chg="mod">
          <ac:chgData name="Vieraileva osallistuja" userId="URN:SPO:ANON#69493A7A9707BD1170CF1A6C85FE825B0B1A6E0A974666AB0C1D2B2D5BA260E6" providerId="AD" clId="Web-{45A77A26-79CF-4A9C-8816-81F8AA90B2AC}" dt="2017-12-01T07:36:51.564" v="139"/>
          <ac:spMkLst>
            <pc:docMk/>
            <pc:sldMk cId="299683559" sldId="258"/>
            <ac:spMk id="9" creationId="{00000000-0000-0000-0000-000000000000}"/>
          </ac:spMkLst>
        </pc:spChg>
      </pc:sldChg>
      <pc:sldChg chg="modSp">
        <pc:chgData name="Vieraileva osallistuja" userId="URN:SPO:ANON#69493A7A9707BD1170CF1A6C85FE825B0B1A6E0A974666AB0C1D2B2D5BA260E6" providerId="AD" clId="Web-{45A77A26-79CF-4A9C-8816-81F8AA90B2AC}" dt="2017-12-01T07:31:49.707" v="72"/>
        <pc:sldMkLst>
          <pc:docMk/>
          <pc:sldMk cId="2727687421" sldId="259"/>
        </pc:sldMkLst>
        <pc:spChg chg="mod">
          <ac:chgData name="Vieraileva osallistuja" userId="URN:SPO:ANON#69493A7A9707BD1170CF1A6C85FE825B0B1A6E0A974666AB0C1D2B2D5BA260E6" providerId="AD" clId="Web-{45A77A26-79CF-4A9C-8816-81F8AA90B2AC}" dt="2017-12-01T07:31:49.707" v="72"/>
          <ac:spMkLst>
            <pc:docMk/>
            <pc:sldMk cId="2727687421" sldId="259"/>
            <ac:spMk id="9" creationId="{00000000-0000-0000-0000-000000000000}"/>
          </ac:spMkLst>
        </pc:spChg>
        <pc:picChg chg="mod">
          <ac:chgData name="Vieraileva osallistuja" userId="URN:SPO:ANON#69493A7A9707BD1170CF1A6C85FE825B0B1A6E0A974666AB0C1D2B2D5BA260E6" providerId="AD" clId="Web-{45A77A26-79CF-4A9C-8816-81F8AA90B2AC}" dt="2017-12-01T07:30:53.095" v="54"/>
          <ac:picMkLst>
            <pc:docMk/>
            <pc:sldMk cId="2727687421" sldId="259"/>
            <ac:picMk id="7" creationId="{FFA36B5E-98AB-434A-9013-A29E1D1CDA6E}"/>
          </ac:picMkLst>
        </pc:picChg>
      </pc:sldChg>
      <pc:sldChg chg="modSp">
        <pc:chgData name="Vieraileva osallistuja" userId="URN:SPO:ANON#69493A7A9707BD1170CF1A6C85FE825B0B1A6E0A974666AB0C1D2B2D5BA260E6" providerId="AD" clId="Web-{45A77A26-79CF-4A9C-8816-81F8AA90B2AC}" dt="2017-12-01T07:31:11.643" v="59"/>
        <pc:sldMkLst>
          <pc:docMk/>
          <pc:sldMk cId="2074820324" sldId="260"/>
        </pc:sldMkLst>
        <pc:spChg chg="mod">
          <ac:chgData name="Vieraileva osallistuja" userId="URN:SPO:ANON#69493A7A9707BD1170CF1A6C85FE825B0B1A6E0A974666AB0C1D2B2D5BA260E6" providerId="AD" clId="Web-{45A77A26-79CF-4A9C-8816-81F8AA90B2AC}" dt="2017-12-01T07:31:11.643" v="59"/>
          <ac:spMkLst>
            <pc:docMk/>
            <pc:sldMk cId="2074820324" sldId="260"/>
            <ac:spMk id="3" creationId="{9C7A1D3F-54D1-435E-B14E-DAA2F3FC973F}"/>
          </ac:spMkLst>
        </pc:spChg>
      </pc:sldChg>
      <pc:sldChg chg="ord">
        <pc:chgData name="Vieraileva osallistuja" userId="URN:SPO:ANON#69493A7A9707BD1170CF1A6C85FE825B0B1A6E0A974666AB0C1D2B2D5BA260E6" providerId="AD" clId="Web-{45A77A26-79CF-4A9C-8816-81F8AA90B2AC}" dt="2017-12-01T07:37:55.848" v="141"/>
        <pc:sldMkLst>
          <pc:docMk/>
          <pc:sldMk cId="3752193632" sldId="262"/>
        </pc:sldMkLst>
      </pc:sldChg>
      <pc:sldChg chg="modSp new ord">
        <pc:chgData name="Vieraileva osallistuja" userId="URN:SPO:ANON#69493A7A9707BD1170CF1A6C85FE825B0B1A6E0A974666AB0C1D2B2D5BA260E6" providerId="AD" clId="Web-{45A77A26-79CF-4A9C-8816-81F8AA90B2AC}" dt="2017-12-01T07:50:00.810" v="155"/>
        <pc:sldMkLst>
          <pc:docMk/>
          <pc:sldMk cId="2956051631" sldId="263"/>
        </pc:sldMkLst>
        <pc:spChg chg="mod">
          <ac:chgData name="Vieraileva osallistuja" userId="URN:SPO:ANON#69493A7A9707BD1170CF1A6C85FE825B0B1A6E0A974666AB0C1D2B2D5BA260E6" providerId="AD" clId="Web-{45A77A26-79CF-4A9C-8816-81F8AA90B2AC}" dt="2017-12-01T07:34:04.135" v="90"/>
          <ac:spMkLst>
            <pc:docMk/>
            <pc:sldMk cId="2956051631" sldId="263"/>
            <ac:spMk id="2" creationId="{0F5EF346-1C6A-48F6-8B9E-5C2DA3AE6341}"/>
          </ac:spMkLst>
        </pc:spChg>
        <pc:spChg chg="mod">
          <ac:chgData name="Vieraileva osallistuja" userId="URN:SPO:ANON#69493A7A9707BD1170CF1A6C85FE825B0B1A6E0A974666AB0C1D2B2D5BA260E6" providerId="AD" clId="Web-{45A77A26-79CF-4A9C-8816-81F8AA90B2AC}" dt="2017-12-01T07:50:00.810" v="155"/>
          <ac:spMkLst>
            <pc:docMk/>
            <pc:sldMk cId="2956051631" sldId="263"/>
            <ac:spMk id="3" creationId="{45166977-DBD2-498A-A73A-92753C987A18}"/>
          </ac:spMkLst>
        </pc:spChg>
      </pc:sldChg>
      <pc:sldChg chg="addSp modSp">
        <pc:chgData name="Vieraileva osallistuja" userId="URN:SPO:ANON#69493A7A9707BD1170CF1A6C85FE825B0B1A6E0A974666AB0C1D2B2D5BA260E6" providerId="AD" clId="Web-{45A77A26-79CF-4A9C-8816-81F8AA90B2AC}" dt="2017-12-01T07:43:07.787" v="148"/>
        <pc:sldMkLst>
          <pc:docMk/>
          <pc:sldMk cId="2136068082" sldId="264"/>
        </pc:sldMkLst>
        <pc:picChg chg="add mod">
          <ac:chgData name="Vieraileva osallistuja" userId="URN:SPO:ANON#69493A7A9707BD1170CF1A6C85FE825B0B1A6E0A974666AB0C1D2B2D5BA260E6" providerId="AD" clId="Web-{45A77A26-79CF-4A9C-8816-81F8AA90B2AC}" dt="2017-12-01T07:43:07.787" v="148"/>
          <ac:picMkLst>
            <pc:docMk/>
            <pc:sldMk cId="2136068082" sldId="264"/>
            <ac:picMk id="5" creationId="{764FF7F9-107F-4A9A-8E2E-D30F0F41536B}"/>
          </ac:picMkLst>
        </pc:picChg>
        <pc:picChg chg="mod">
          <ac:chgData name="Vieraileva osallistuja" userId="URN:SPO:ANON#69493A7A9707BD1170CF1A6C85FE825B0B1A6E0A974666AB0C1D2B2D5BA260E6" providerId="AD" clId="Web-{45A77A26-79CF-4A9C-8816-81F8AA90B2AC}" dt="2017-12-01T07:42:42.598" v="143"/>
          <ac:picMkLst>
            <pc:docMk/>
            <pc:sldMk cId="2136068082" sldId="264"/>
            <ac:picMk id="6" creationId="{F63B9BFD-FC27-4D83-825C-610DE79E3CE8}"/>
          </ac:picMkLst>
        </pc:picChg>
      </pc:sldChg>
      <pc:sldChg chg="addSp modSp">
        <pc:chgData name="Vieraileva osallistuja" userId="URN:SPO:ANON#69493A7A9707BD1170CF1A6C85FE825B0B1A6E0A974666AB0C1D2B2D5BA260E6" providerId="AD" clId="Web-{45A77A26-79CF-4A9C-8816-81F8AA90B2AC}" dt="2017-12-01T08:07:38.257" v="174"/>
        <pc:sldMkLst>
          <pc:docMk/>
          <pc:sldMk cId="287353455" sldId="266"/>
        </pc:sldMkLst>
        <pc:spChg chg="add mod">
          <ac:chgData name="Vieraileva osallistuja" userId="URN:SPO:ANON#69493A7A9707BD1170CF1A6C85FE825B0B1A6E0A974666AB0C1D2B2D5BA260E6" providerId="AD" clId="Web-{45A77A26-79CF-4A9C-8816-81F8AA90B2AC}" dt="2017-12-01T08:07:38.257" v="174"/>
          <ac:spMkLst>
            <pc:docMk/>
            <pc:sldMk cId="287353455" sldId="266"/>
            <ac:spMk id="4" creationId="{6EEEF07D-B947-442F-987B-509C12751750}"/>
          </ac:spMkLst>
        </pc:spChg>
        <pc:picChg chg="mod">
          <ac:chgData name="Vieraileva osallistuja" userId="URN:SPO:ANON#69493A7A9707BD1170CF1A6C85FE825B0B1A6E0A974666AB0C1D2B2D5BA260E6" providerId="AD" clId="Web-{45A77A26-79CF-4A9C-8816-81F8AA90B2AC}" dt="2017-12-01T07:51:21.048" v="165"/>
          <ac:picMkLst>
            <pc:docMk/>
            <pc:sldMk cId="287353455" sldId="266"/>
            <ac:picMk id="3" creationId="{B0BB8251-3461-4D21-B926-F1B1391E66CD}"/>
          </ac:picMkLst>
        </pc:picChg>
        <pc:picChg chg="mod">
          <ac:chgData name="Vieraileva osallistuja" userId="URN:SPO:ANON#69493A7A9707BD1170CF1A6C85FE825B0B1A6E0A974666AB0C1D2B2D5BA260E6" providerId="AD" clId="Web-{45A77A26-79CF-4A9C-8816-81F8AA90B2AC}" dt="2017-12-01T08:00:07.915" v="170"/>
          <ac:picMkLst>
            <pc:docMk/>
            <pc:sldMk cId="287353455" sldId="266"/>
            <ac:picMk id="12" creationId="{A1C0A8DB-ED13-4B7F-89B7-60D23E9E6DBB}"/>
          </ac:picMkLst>
        </pc:picChg>
      </pc:sldChg>
    </pc:docChg>
  </pc:docChgLst>
  <pc:docChgLst>
    <pc:chgData clId="Web-{34373218-B80C-4958-8B53-A3E3A858D05A}"/>
    <pc:docChg chg="addSld modSld modSection">
      <pc:chgData name="" userId="" providerId="" clId="Web-{34373218-B80C-4958-8B53-A3E3A858D05A}" dt="2017-11-30T11:37:54.044" v="188"/>
      <pc:docMkLst>
        <pc:docMk/>
      </pc:docMkLst>
      <pc:sldChg chg="modSp">
        <pc:chgData name="" userId="" providerId="" clId="Web-{34373218-B80C-4958-8B53-A3E3A858D05A}" dt="2017-11-30T11:31:12.573" v="65"/>
        <pc:sldMkLst>
          <pc:docMk/>
          <pc:sldMk cId="782385677" sldId="256"/>
        </pc:sldMkLst>
        <pc:spChg chg="mod">
          <ac:chgData name="" userId="" providerId="" clId="Web-{34373218-B80C-4958-8B53-A3E3A858D05A}" dt="2017-11-30T11:31:12.573" v="65"/>
          <ac:spMkLst>
            <pc:docMk/>
            <pc:sldMk cId="782385677" sldId="256"/>
            <ac:spMk id="3" creationId="{00000000-0000-0000-0000-000000000000}"/>
          </ac:spMkLst>
        </pc:spChg>
        <pc:picChg chg="mod">
          <ac:chgData name="" userId="" providerId="" clId="Web-{34373218-B80C-4958-8B53-A3E3A858D05A}" dt="2017-11-30T11:30:40.931" v="15"/>
          <ac:picMkLst>
            <pc:docMk/>
            <pc:sldMk cId="782385677" sldId="256"/>
            <ac:picMk id="4" creationId="{5FBCA7BB-66B0-439D-9FEB-4138EBA9400A}"/>
          </ac:picMkLst>
        </pc:picChg>
      </pc:sldChg>
      <pc:sldChg chg="modSp">
        <pc:chgData name="" userId="" providerId="" clId="Web-{34373218-B80C-4958-8B53-A3E3A858D05A}" dt="2017-11-30T11:37:41.934" v="182"/>
        <pc:sldMkLst>
          <pc:docMk/>
          <pc:sldMk cId="3462528225" sldId="257"/>
        </pc:sldMkLst>
        <pc:spChg chg="mod">
          <ac:chgData name="" userId="" providerId="" clId="Web-{34373218-B80C-4958-8B53-A3E3A858D05A}" dt="2017-11-30T11:37:41.934" v="182"/>
          <ac:spMkLst>
            <pc:docMk/>
            <pc:sldMk cId="3462528225" sldId="257"/>
            <ac:spMk id="3" creationId="{4F1DE860-C3C2-4CCF-8E22-78165932F447}"/>
          </ac:spMkLst>
        </pc:spChg>
        <pc:picChg chg="mod">
          <ac:chgData name="" userId="" providerId="" clId="Web-{34373218-B80C-4958-8B53-A3E3A858D05A}" dt="2017-11-30T11:29:44.584" v="14"/>
          <ac:picMkLst>
            <pc:docMk/>
            <pc:sldMk cId="3462528225" sldId="257"/>
            <ac:picMk id="4" creationId="{2966001D-FE0B-41DA-9DB0-47947E6AFD77}"/>
          </ac:picMkLst>
        </pc:picChg>
      </pc:sldChg>
      <pc:sldChg chg="modSp">
        <pc:chgData name="" userId="" providerId="" clId="Web-{34373218-B80C-4958-8B53-A3E3A858D05A}" dt="2017-11-30T11:37:52.481" v="186"/>
        <pc:sldMkLst>
          <pc:docMk/>
          <pc:sldMk cId="299683559" sldId="258"/>
        </pc:sldMkLst>
        <pc:spChg chg="mod">
          <ac:chgData name="" userId="" providerId="" clId="Web-{34373218-B80C-4958-8B53-A3E3A858D05A}" dt="2017-11-30T11:37:52.481" v="186"/>
          <ac:spMkLst>
            <pc:docMk/>
            <pc:sldMk cId="299683559" sldId="258"/>
            <ac:spMk id="2" creationId="{DF69A8DE-3AA8-4784-98E1-646AC0850578}"/>
          </ac:spMkLst>
        </pc:spChg>
      </pc:sldChg>
      <pc:sldChg chg="new">
        <pc:chgData name="" userId="" providerId="" clId="Web-{34373218-B80C-4958-8B53-A3E3A858D05A}" dt="2017-11-30T11:36:13.649" v="179"/>
        <pc:sldMkLst>
          <pc:docMk/>
          <pc:sldMk cId="2074820324" sldId="260"/>
        </pc:sldMkLst>
      </pc:sldChg>
    </pc:docChg>
  </pc:docChgLst>
  <pc:docChgLst>
    <pc:chgData clId="Web-{D27BF94F-4DF8-43F7-B323-F757FA8200A4}"/>
    <pc:docChg chg="modSld">
      <pc:chgData name="" userId="" providerId="" clId="Web-{D27BF94F-4DF8-43F7-B323-F757FA8200A4}" dt="2017-12-01T09:43:10.696" v="44"/>
      <pc:docMkLst>
        <pc:docMk/>
      </pc:docMkLst>
      <pc:sldChg chg="modSp">
        <pc:chgData name="" userId="" providerId="" clId="Web-{D27BF94F-4DF8-43F7-B323-F757FA8200A4}" dt="2017-12-01T09:43:04.695" v="42"/>
        <pc:sldMkLst>
          <pc:docMk/>
          <pc:sldMk cId="287353455" sldId="266"/>
        </pc:sldMkLst>
        <pc:spChg chg="mod">
          <ac:chgData name="" userId="" providerId="" clId="Web-{D27BF94F-4DF8-43F7-B323-F757FA8200A4}" dt="2017-12-01T09:42:26.006" v="0"/>
          <ac:spMkLst>
            <pc:docMk/>
            <pc:sldMk cId="287353455" sldId="266"/>
            <ac:spMk id="4" creationId="{6EEEF07D-B947-442F-987B-509C12751750}"/>
          </ac:spMkLst>
        </pc:spChg>
        <pc:spChg chg="mod">
          <ac:chgData name="" userId="" providerId="" clId="Web-{D27BF94F-4DF8-43F7-B323-F757FA8200A4}" dt="2017-12-01T09:43:04.695" v="42"/>
          <ac:spMkLst>
            <pc:docMk/>
            <pc:sldMk cId="287353455" sldId="266"/>
            <ac:spMk id="11" creationId="{32A97BEE-14D3-44F8-B0D3-6B007A1356BF}"/>
          </ac:spMkLst>
        </pc:spChg>
      </pc:sldChg>
    </pc:docChg>
  </pc:docChgLst>
  <pc:docChgLst>
    <pc:chgData clId="Web-{2CA7D80F-C277-4471-98CC-3DCDE375F8C0}"/>
    <pc:docChg chg="addSld modSld modSection">
      <pc:chgData name="" userId="" providerId="" clId="Web-{2CA7D80F-C277-4471-98CC-3DCDE375F8C0}" dt="2017-12-01T07:56:02.376" v="364"/>
      <pc:docMkLst>
        <pc:docMk/>
      </pc:docMkLst>
      <pc:sldChg chg="modSp">
        <pc:chgData name="" userId="" providerId="" clId="Web-{2CA7D80F-C277-4471-98CC-3DCDE375F8C0}" dt="2017-12-01T07:31:18.059" v="3"/>
        <pc:sldMkLst>
          <pc:docMk/>
          <pc:sldMk cId="2727687421" sldId="259"/>
        </pc:sldMkLst>
        <pc:spChg chg="mod">
          <ac:chgData name="" userId="" providerId="" clId="Web-{2CA7D80F-C277-4471-98CC-3DCDE375F8C0}" dt="2017-12-01T07:31:18.059" v="3"/>
          <ac:spMkLst>
            <pc:docMk/>
            <pc:sldMk cId="2727687421" sldId="259"/>
            <ac:spMk id="9" creationId="{00000000-0000-0000-0000-000000000000}"/>
          </ac:spMkLst>
        </pc:spChg>
      </pc:sldChg>
      <pc:sldChg chg="modSp new">
        <pc:chgData name="" userId="" providerId="" clId="Web-{2CA7D80F-C277-4471-98CC-3DCDE375F8C0}" dt="2017-12-01T07:34:17.892" v="66"/>
        <pc:sldMkLst>
          <pc:docMk/>
          <pc:sldMk cId="3752193632" sldId="262"/>
        </pc:sldMkLst>
        <pc:spChg chg="mod">
          <ac:chgData name="" userId="" providerId="" clId="Web-{2CA7D80F-C277-4471-98CC-3DCDE375F8C0}" dt="2017-12-01T07:32:51.749" v="34"/>
          <ac:spMkLst>
            <pc:docMk/>
            <pc:sldMk cId="3752193632" sldId="262"/>
            <ac:spMk id="2" creationId="{845F3805-7E9A-4890-BDF0-47B9493BBBA3}"/>
          </ac:spMkLst>
        </pc:spChg>
        <pc:spChg chg="mod">
          <ac:chgData name="" userId="" providerId="" clId="Web-{2CA7D80F-C277-4471-98CC-3DCDE375F8C0}" dt="2017-12-01T07:34:17.892" v="66"/>
          <ac:spMkLst>
            <pc:docMk/>
            <pc:sldMk cId="3752193632" sldId="262"/>
            <ac:spMk id="3" creationId="{9A0EC867-FD9A-497E-98E1-59D9AB6E2074}"/>
          </ac:spMkLst>
        </pc:spChg>
      </pc:sldChg>
      <pc:sldChg chg="modSp">
        <pc:chgData name="" userId="" providerId="" clId="Web-{2CA7D80F-C277-4471-98CC-3DCDE375F8C0}" dt="2017-12-01T07:56:00.672" v="362"/>
        <pc:sldMkLst>
          <pc:docMk/>
          <pc:sldMk cId="287353455" sldId="266"/>
        </pc:sldMkLst>
        <pc:spChg chg="mod">
          <ac:chgData name="" userId="" providerId="" clId="Web-{2CA7D80F-C277-4471-98CC-3DCDE375F8C0}" dt="2017-12-01T07:53:52.700" v="336"/>
          <ac:spMkLst>
            <pc:docMk/>
            <pc:sldMk cId="287353455" sldId="266"/>
            <ac:spMk id="2" creationId="{665CAA25-B8C9-4FCA-9D44-1345E369A492}"/>
          </ac:spMkLst>
        </pc:spChg>
        <pc:spChg chg="mod">
          <ac:chgData name="" userId="" providerId="" clId="Web-{2CA7D80F-C277-4471-98CC-3DCDE375F8C0}" dt="2017-12-01T07:56:00.672" v="362"/>
          <ac:spMkLst>
            <pc:docMk/>
            <pc:sldMk cId="287353455" sldId="266"/>
            <ac:spMk id="11" creationId="{32A97BEE-14D3-44F8-B0D3-6B007A1356BF}"/>
          </ac:spMkLst>
        </pc:spChg>
        <pc:picChg chg="mod">
          <ac:chgData name="" userId="" providerId="" clId="Web-{2CA7D80F-C277-4471-98CC-3DCDE375F8C0}" dt="2017-12-01T07:51:09.398" v="120"/>
          <ac:picMkLst>
            <pc:docMk/>
            <pc:sldMk cId="287353455" sldId="266"/>
            <ac:picMk id="3" creationId="{B0BB8251-3461-4D21-B926-F1B1391E66CD}"/>
          </ac:picMkLst>
        </pc:picChg>
      </pc:sldChg>
    </pc:docChg>
  </pc:docChgLst>
  <pc:docChgLst>
    <pc:chgData clId="Web-{B868CD56-9718-4283-8303-949C6B61EBBD}"/>
    <pc:docChg chg="modSld">
      <pc:chgData name="" userId="" providerId="" clId="Web-{B868CD56-9718-4283-8303-949C6B61EBBD}" dt="2017-12-01T07:24:07.059" v="48"/>
      <pc:docMkLst>
        <pc:docMk/>
      </pc:docMkLst>
      <pc:sldChg chg="modSp">
        <pc:chgData name="" userId="" providerId="" clId="Web-{B868CD56-9718-4283-8303-949C6B61EBBD}" dt="2017-12-01T07:24:04.434" v="46"/>
        <pc:sldMkLst>
          <pc:docMk/>
          <pc:sldMk cId="782385677" sldId="256"/>
        </pc:sldMkLst>
        <pc:spChg chg="mod">
          <ac:chgData name="" userId="" providerId="" clId="Web-{B868CD56-9718-4283-8303-949C6B61EBBD}" dt="2017-12-01T07:24:04.434" v="46"/>
          <ac:spMkLst>
            <pc:docMk/>
            <pc:sldMk cId="782385677" sldId="256"/>
            <ac:spMk id="3" creationId="{00000000-0000-0000-0000-000000000000}"/>
          </ac:spMkLst>
        </pc:spChg>
      </pc:sldChg>
      <pc:sldChg chg="modSp">
        <pc:chgData name="" userId="" providerId="" clId="Web-{B868CD56-9718-4283-8303-949C6B61EBBD}" dt="2017-12-01T07:23:04.493" v="12"/>
        <pc:sldMkLst>
          <pc:docMk/>
          <pc:sldMk cId="3462528225" sldId="257"/>
        </pc:sldMkLst>
        <pc:spChg chg="mod">
          <ac:chgData name="" userId="" providerId="" clId="Web-{B868CD56-9718-4283-8303-949C6B61EBBD}" dt="2017-12-01T07:23:04.493" v="12"/>
          <ac:spMkLst>
            <pc:docMk/>
            <pc:sldMk cId="3462528225" sldId="257"/>
            <ac:spMk id="3" creationId="{4F1DE860-C3C2-4CCF-8E22-78165932F447}"/>
          </ac:spMkLst>
        </pc:spChg>
      </pc:sldChg>
      <pc:sldChg chg="modSp">
        <pc:chgData name="" userId="" providerId="" clId="Web-{B868CD56-9718-4283-8303-949C6B61EBBD}" dt="2017-12-01T07:23:35.995" v="21"/>
        <pc:sldMkLst>
          <pc:docMk/>
          <pc:sldMk cId="2074820324" sldId="260"/>
        </pc:sldMkLst>
        <pc:spChg chg="mod">
          <ac:chgData name="" userId="" providerId="" clId="Web-{B868CD56-9718-4283-8303-949C6B61EBBD}" dt="2017-12-01T07:23:35.995" v="21"/>
          <ac:spMkLst>
            <pc:docMk/>
            <pc:sldMk cId="2074820324" sldId="260"/>
            <ac:spMk id="2" creationId="{6BCAC786-CCAA-4AED-9B4E-E1A8FAE6D960}"/>
          </ac:spMkLst>
        </pc:spChg>
      </pc:sldChg>
    </pc:docChg>
  </pc:docChgLst>
  <pc:docChgLst>
    <pc:chgData clId="Web-{B0DB1FD6-9C91-4F76-B4C0-310EF506ED1E}"/>
    <pc:docChg chg="addSld modSld modSection">
      <pc:chgData name="" userId="" providerId="" clId="Web-{B0DB1FD6-9C91-4F76-B4C0-310EF506ED1E}" dt="2017-11-30T11:28:24.403" v="177"/>
      <pc:docMkLst>
        <pc:docMk/>
      </pc:docMkLst>
      <pc:sldChg chg="modSp new">
        <pc:chgData name="" userId="" providerId="" clId="Web-{B0DB1FD6-9C91-4F76-B4C0-310EF506ED1E}" dt="2017-11-30T11:28:24.403" v="176"/>
        <pc:sldMkLst>
          <pc:docMk/>
          <pc:sldMk cId="3462528225" sldId="257"/>
        </pc:sldMkLst>
        <pc:spChg chg="mod">
          <ac:chgData name="" userId="" providerId="" clId="Web-{B0DB1FD6-9C91-4F76-B4C0-310EF506ED1E}" dt="2017-11-30T11:24:07.855" v="16"/>
          <ac:spMkLst>
            <pc:docMk/>
            <pc:sldMk cId="3462528225" sldId="257"/>
            <ac:spMk id="2" creationId="{F12277E5-ACEE-4C5A-A224-3AB8A6AA96E6}"/>
          </ac:spMkLst>
        </pc:spChg>
        <pc:spChg chg="mod">
          <ac:chgData name="" userId="" providerId="" clId="Web-{B0DB1FD6-9C91-4F76-B4C0-310EF506ED1E}" dt="2017-11-30T11:28:24.403" v="176"/>
          <ac:spMkLst>
            <pc:docMk/>
            <pc:sldMk cId="3462528225" sldId="257"/>
            <ac:spMk id="3" creationId="{4F1DE860-C3C2-4CCF-8E22-78165932F447}"/>
          </ac:spMkLst>
        </pc:spChg>
      </pc:sldChg>
    </pc:docChg>
  </pc:docChgLst>
  <pc:docChgLst>
    <pc:chgData clId="Web-{9646A6EA-6013-42EB-9E19-150E87DF4412}"/>
    <pc:docChg chg="modSld">
      <pc:chgData name="" userId="" providerId="" clId="Web-{9646A6EA-6013-42EB-9E19-150E87DF4412}" dt="2017-12-01T08:09:19.575" v="0"/>
      <pc:docMkLst>
        <pc:docMk/>
      </pc:docMkLst>
      <pc:sldChg chg="delSp">
        <pc:chgData name="" userId="" providerId="" clId="Web-{9646A6EA-6013-42EB-9E19-150E87DF4412}" dt="2017-12-01T08:09:19.575" v="0"/>
        <pc:sldMkLst>
          <pc:docMk/>
          <pc:sldMk cId="287353455" sldId="266"/>
        </pc:sldMkLst>
        <pc:picChg chg="del">
          <ac:chgData name="" userId="" providerId="" clId="Web-{9646A6EA-6013-42EB-9E19-150E87DF4412}" dt="2017-12-01T08:09:19.575" v="0"/>
          <ac:picMkLst>
            <pc:docMk/>
            <pc:sldMk cId="287353455" sldId="266"/>
            <ac:picMk id="12" creationId="{A1C0A8DB-ED13-4B7F-89B7-60D23E9E6DBB}"/>
          </ac:picMkLst>
        </pc:picChg>
      </pc:sldChg>
    </pc:docChg>
  </pc:docChgLst>
  <pc:docChgLst>
    <pc:chgData clId="Web-{9E112FCD-FA79-4AAD-A84F-3A7F2D128968}"/>
    <pc:docChg chg="addSld delSld modSld modSection">
      <pc:chgData name="" userId="" providerId="" clId="Web-{9E112FCD-FA79-4AAD-A84F-3A7F2D128968}" dt="2017-11-30T11:49:05.256" v="220"/>
      <pc:docMkLst>
        <pc:docMk/>
      </pc:docMkLst>
      <pc:sldChg chg="addSp modSp">
        <pc:chgData name="" userId="" providerId="" clId="Web-{9E112FCD-FA79-4AAD-A84F-3A7F2D128968}" dt="2017-11-30T11:49:05.256" v="219"/>
        <pc:sldMkLst>
          <pc:docMk/>
          <pc:sldMk cId="782385677" sldId="256"/>
        </pc:sldMkLst>
        <pc:spChg chg="mod">
          <ac:chgData name="" userId="" providerId="" clId="Web-{9E112FCD-FA79-4AAD-A84F-3A7F2D128968}" dt="2017-11-30T11:49:05.256" v="219"/>
          <ac:spMkLst>
            <pc:docMk/>
            <pc:sldMk cId="782385677" sldId="256"/>
            <ac:spMk id="2" creationId="{00000000-0000-0000-0000-000000000000}"/>
          </ac:spMkLst>
        </pc:spChg>
        <pc:spChg chg="mod">
          <ac:chgData name="" userId="" providerId="" clId="Web-{9E112FCD-FA79-4AAD-A84F-3A7F2D128968}" dt="2017-11-30T11:23:58.984" v="6"/>
          <ac:spMkLst>
            <pc:docMk/>
            <pc:sldMk cId="782385677" sldId="256"/>
            <ac:spMk id="3" creationId="{00000000-0000-0000-0000-000000000000}"/>
          </ac:spMkLst>
        </pc:spChg>
        <pc:picChg chg="add mod">
          <ac:chgData name="" userId="" providerId="" clId="Web-{9E112FCD-FA79-4AAD-A84F-3A7F2D128968}" dt="2017-11-30T11:29:43.435" v="30"/>
          <ac:picMkLst>
            <pc:docMk/>
            <pc:sldMk cId="782385677" sldId="256"/>
            <ac:picMk id="4" creationId="{5FBCA7BB-66B0-439D-9FEB-4138EBA9400A}"/>
          </ac:picMkLst>
        </pc:picChg>
        <pc:picChg chg="mod">
          <ac:chgData name="" userId="" providerId="" clId="Web-{9E112FCD-FA79-4AAD-A84F-3A7F2D128968}" dt="2017-11-30T11:28:56.967" v="29"/>
          <ac:picMkLst>
            <pc:docMk/>
            <pc:sldMk cId="782385677" sldId="256"/>
            <ac:picMk id="5" creationId="{D52F744F-E411-467D-B271-489A6FD96013}"/>
          </ac:picMkLst>
        </pc:picChg>
      </pc:sldChg>
      <pc:sldChg chg="modSp">
        <pc:chgData name="" userId="" providerId="" clId="Web-{9E112FCD-FA79-4AAD-A84F-3A7F2D128968}" dt="2017-11-30T11:32:43.121" v="50"/>
        <pc:sldMkLst>
          <pc:docMk/>
          <pc:sldMk cId="3462528225" sldId="257"/>
        </pc:sldMkLst>
        <pc:picChg chg="mod">
          <ac:chgData name="" userId="" providerId="" clId="Web-{9E112FCD-FA79-4AAD-A84F-3A7F2D128968}" dt="2017-11-30T11:32:43.121" v="50"/>
          <ac:picMkLst>
            <pc:docMk/>
            <pc:sldMk cId="3462528225" sldId="257"/>
            <ac:picMk id="4" creationId="{2966001D-FE0B-41DA-9DB0-47947E6AFD77}"/>
          </ac:picMkLst>
        </pc:picChg>
      </pc:sldChg>
      <pc:sldChg chg="addSp delSp modSp new mod setBg setClrOvrMap">
        <pc:chgData name="" userId="" providerId="" clId="Web-{9E112FCD-FA79-4AAD-A84F-3A7F2D128968}" dt="2017-11-30T11:44:45.851" v="113"/>
        <pc:sldMkLst>
          <pc:docMk/>
          <pc:sldMk cId="299683559" sldId="258"/>
        </pc:sldMkLst>
        <pc:spChg chg="mod">
          <ac:chgData name="" userId="" providerId="" clId="Web-{9E112FCD-FA79-4AAD-A84F-3A7F2D128968}" dt="2017-11-30T11:44:45.851" v="113"/>
          <ac:spMkLst>
            <pc:docMk/>
            <pc:sldMk cId="299683559" sldId="258"/>
            <ac:spMk id="2" creationId="{DF69A8DE-3AA8-4784-98E1-646AC0850578}"/>
          </ac:spMkLst>
        </pc:spChg>
        <pc:spChg chg="del">
          <ac:chgData name="" userId="" providerId="" clId="Web-{9E112FCD-FA79-4AAD-A84F-3A7F2D128968}" dt="2017-11-30T11:36:48.792" v="63"/>
          <ac:spMkLst>
            <pc:docMk/>
            <pc:sldMk cId="299683559" sldId="258"/>
            <ac:spMk id="3" creationId="{8769549E-F810-4B72-86F7-EA84378F7BC0}"/>
          </ac:spMkLst>
        </pc:spChg>
        <pc:spChg chg="add mod">
          <ac:chgData name="" userId="" providerId="" clId="Web-{9E112FCD-FA79-4AAD-A84F-3A7F2D128968}" dt="2017-11-30T11:43:33.008" v="80"/>
          <ac:spMkLst>
            <pc:docMk/>
            <pc:sldMk cId="299683559" sldId="258"/>
            <ac:spMk id="9" creationId="{00000000-0000-0000-0000-000000000000}"/>
          </ac:spMkLst>
        </pc:spChg>
        <pc:spChg chg="add">
          <ac:chgData name="" userId="" providerId="" clId="Web-{9E112FCD-FA79-4AAD-A84F-3A7F2D128968}" dt="2017-11-30T11:36:58.714" v="64"/>
          <ac:spMkLst>
            <pc:docMk/>
            <pc:sldMk cId="299683559" sldId="258"/>
            <ac:spMk id="12" creationId="{F5F28DF4-08D5-4BC4-84A1-C0DCA66F483F}"/>
          </ac:spMkLst>
        </pc:spChg>
        <pc:spChg chg="add">
          <ac:chgData name="" userId="" providerId="" clId="Web-{9E112FCD-FA79-4AAD-A84F-3A7F2D128968}" dt="2017-11-30T11:36:58.714" v="64"/>
          <ac:spMkLst>
            <pc:docMk/>
            <pc:sldMk cId="299683559" sldId="258"/>
            <ac:spMk id="14" creationId="{89AE0452-FADF-4CC9-8A9B-B5393D499F44}"/>
          </ac:spMkLst>
        </pc:spChg>
        <pc:picChg chg="add del mod ord">
          <ac:chgData name="" userId="" providerId="" clId="Web-{9E112FCD-FA79-4AAD-A84F-3A7F2D128968}" dt="2017-11-30T11:36:58.714" v="64"/>
          <ac:picMkLst>
            <pc:docMk/>
            <pc:sldMk cId="299683559" sldId="258"/>
            <ac:picMk id="6" creationId="{D4F0DD0D-C7B5-492C-96A1-7F3A29F5E200}"/>
          </ac:picMkLst>
        </pc:picChg>
        <pc:picChg chg="add">
          <ac:chgData name="" userId="" providerId="" clId="Web-{9E112FCD-FA79-4AAD-A84F-3A7F2D128968}" dt="2017-11-30T11:36:58.714" v="64"/>
          <ac:picMkLst>
            <pc:docMk/>
            <pc:sldMk cId="299683559" sldId="258"/>
            <ac:picMk id="7" creationId="{D4F0DD0D-C7B5-492C-96A1-7F3A29F5E200}"/>
          </ac:picMkLst>
        </pc:picChg>
      </pc:sldChg>
      <pc:sldChg chg="new del">
        <pc:chgData name="" userId="" providerId="" clId="Web-{9E112FCD-FA79-4AAD-A84F-3A7F2D128968}" dt="2017-11-30T11:24:28.781" v="10"/>
        <pc:sldMkLst>
          <pc:docMk/>
          <pc:sldMk cId="1730183298" sldId="258"/>
        </pc:sldMkLst>
      </pc:sldChg>
      <pc:sldChg chg="modSp new">
        <pc:chgData name="" userId="" providerId="" clId="Web-{9E112FCD-FA79-4AAD-A84F-3A7F2D128968}" dt="2017-11-30T11:35:52.198" v="61"/>
        <pc:sldMkLst>
          <pc:docMk/>
          <pc:sldMk cId="1870746337" sldId="258"/>
        </pc:sldMkLst>
        <pc:spChg chg="mod">
          <ac:chgData name="" userId="" providerId="" clId="Web-{9E112FCD-FA79-4AAD-A84F-3A7F2D128968}" dt="2017-11-30T11:35:08.886" v="55"/>
          <ac:spMkLst>
            <pc:docMk/>
            <pc:sldMk cId="1870746337" sldId="258"/>
            <ac:spMk id="2" creationId="{458757B3-F35C-4127-9409-1240CBDE5732}"/>
          </ac:spMkLst>
        </pc:spChg>
        <pc:spChg chg="mod">
          <ac:chgData name="" userId="" providerId="" clId="Web-{9E112FCD-FA79-4AAD-A84F-3A7F2D128968}" dt="2017-11-30T11:35:52.198" v="61"/>
          <ac:spMkLst>
            <pc:docMk/>
            <pc:sldMk cId="1870746337" sldId="258"/>
            <ac:spMk id="3" creationId="{C6426695-6B4C-44CE-83A9-FD6CC9DFBC78}"/>
          </ac:spMkLst>
        </pc:spChg>
      </pc:sldChg>
    </pc:docChg>
  </pc:docChgLst>
  <pc:docChgLst>
    <pc:chgData clId="Web-{74F5B569-4B09-4030-AF55-4B4174E40B09}"/>
    <pc:docChg chg="modSld">
      <pc:chgData name="" userId="" providerId="" clId="Web-{74F5B569-4B09-4030-AF55-4B4174E40B09}" dt="2017-12-01T08:02:51.215" v="44"/>
      <pc:docMkLst>
        <pc:docMk/>
      </pc:docMkLst>
      <pc:sldChg chg="modSp">
        <pc:chgData name="" userId="" providerId="" clId="Web-{74F5B569-4B09-4030-AF55-4B4174E40B09}" dt="2017-12-01T08:02:14.261" v="42"/>
        <pc:sldMkLst>
          <pc:docMk/>
          <pc:sldMk cId="287353455" sldId="266"/>
        </pc:sldMkLst>
        <pc:spChg chg="mod">
          <ac:chgData name="" userId="" providerId="" clId="Web-{74F5B569-4B09-4030-AF55-4B4174E40B09}" dt="2017-12-01T08:02:14.261" v="42"/>
          <ac:spMkLst>
            <pc:docMk/>
            <pc:sldMk cId="287353455" sldId="266"/>
            <ac:spMk id="11" creationId="{32A97BEE-14D3-44F8-B0D3-6B007A1356BF}"/>
          </ac:spMkLst>
        </pc:spChg>
      </pc:sldChg>
    </pc:docChg>
  </pc:docChgLst>
  <pc:docChgLst>
    <pc:chgData clId="Web-{C4F99EB1-9882-4D4F-ABD8-6B4584ABFC46}"/>
    <pc:docChg chg="addSld modSld modSection">
      <pc:chgData name="" userId="" providerId="" clId="Web-{C4F99EB1-9882-4D4F-ABD8-6B4584ABFC46}" dt="2017-12-01T08:00:52.744" v="131"/>
      <pc:docMkLst>
        <pc:docMk/>
      </pc:docMkLst>
      <pc:sldChg chg="addSp modSp new">
        <pc:chgData name="" userId="" providerId="" clId="Web-{C4F99EB1-9882-4D4F-ABD8-6B4584ABFC46}" dt="2017-12-01T07:44:01.366" v="120"/>
        <pc:sldMkLst>
          <pc:docMk/>
          <pc:sldMk cId="2136068082" sldId="264"/>
        </pc:sldMkLst>
        <pc:spChg chg="mod">
          <ac:chgData name="" userId="" providerId="" clId="Web-{C4F99EB1-9882-4D4F-ABD8-6B4584ABFC46}" dt="2017-12-01T07:37:04.243" v="13"/>
          <ac:spMkLst>
            <pc:docMk/>
            <pc:sldMk cId="2136068082" sldId="264"/>
            <ac:spMk id="2" creationId="{C299103C-0607-4628-94B4-41099491F51F}"/>
          </ac:spMkLst>
        </pc:spChg>
        <pc:spChg chg="mod">
          <ac:chgData name="" userId="" providerId="" clId="Web-{C4F99EB1-9882-4D4F-ABD8-6B4584ABFC46}" dt="2017-12-01T07:42:19.707" v="118"/>
          <ac:spMkLst>
            <pc:docMk/>
            <pc:sldMk cId="2136068082" sldId="264"/>
            <ac:spMk id="3" creationId="{3B005A8E-E98E-424D-880C-F007C22CF09D}"/>
          </ac:spMkLst>
        </pc:spChg>
        <pc:picChg chg="add mod">
          <ac:chgData name="" userId="" providerId="" clId="Web-{C4F99EB1-9882-4D4F-ABD8-6B4584ABFC46}" dt="2017-12-01T07:40:14.890" v="115"/>
          <ac:picMkLst>
            <pc:docMk/>
            <pc:sldMk cId="2136068082" sldId="264"/>
            <ac:picMk id="4" creationId="{C051B127-79D6-4144-B526-8A8B748C5AAF}"/>
          </ac:picMkLst>
        </pc:picChg>
        <pc:picChg chg="mod">
          <ac:chgData name="" userId="" providerId="" clId="Web-{C4F99EB1-9882-4D4F-ABD8-6B4584ABFC46}" dt="2017-12-01T07:44:01.366" v="120"/>
          <ac:picMkLst>
            <pc:docMk/>
            <pc:sldMk cId="2136068082" sldId="264"/>
            <ac:picMk id="5" creationId="{764FF7F9-107F-4A9A-8E2E-D30F0F41536B}"/>
          </ac:picMkLst>
        </pc:picChg>
        <pc:picChg chg="add mod">
          <ac:chgData name="" userId="" providerId="" clId="Web-{C4F99EB1-9882-4D4F-ABD8-6B4584ABFC46}" dt="2017-12-01T07:42:22.175" v="119"/>
          <ac:picMkLst>
            <pc:docMk/>
            <pc:sldMk cId="2136068082" sldId="264"/>
            <ac:picMk id="6" creationId="{F63B9BFD-FC27-4D83-825C-610DE79E3CE8}"/>
          </ac:picMkLst>
        </pc:picChg>
      </pc:sldChg>
      <pc:sldChg chg="modSp">
        <pc:chgData name="" userId="" providerId="" clId="Web-{C4F99EB1-9882-4D4F-ABD8-6B4584ABFC46}" dt="2017-12-01T08:00:49.150" v="129"/>
        <pc:sldMkLst>
          <pc:docMk/>
          <pc:sldMk cId="287353455" sldId="266"/>
        </pc:sldMkLst>
        <pc:spChg chg="mod">
          <ac:chgData name="" userId="" providerId="" clId="Web-{C4F99EB1-9882-4D4F-ABD8-6B4584ABFC46}" dt="2017-12-01T08:00:49.150" v="129"/>
          <ac:spMkLst>
            <pc:docMk/>
            <pc:sldMk cId="287353455" sldId="266"/>
            <ac:spMk id="4" creationId="{6EEEF07D-B947-442F-987B-509C12751750}"/>
          </ac:spMkLst>
        </pc:spChg>
      </pc:sldChg>
    </pc:docChg>
  </pc:docChgLst>
  <pc:docChgLst>
    <pc:chgData name="Nico.Bagman" userId="10037FFE84819AA9@LIVE.COM" providerId="AD" clId="Web-{17A2D606-8BE0-46E4-961B-9658DE616A00}"/>
    <pc:docChg chg="addSld delSld modSld modSection">
      <pc:chgData name="Nico.Bagman" userId="10037FFE84819AA9@LIVE.COM" providerId="AD" clId="Web-{17A2D606-8BE0-46E4-961B-9658DE616A00}" dt="2017-11-30T11:48:26.189" v="177"/>
      <pc:docMkLst>
        <pc:docMk/>
      </pc:docMkLst>
      <pc:sldChg chg="addSp delSp modSp">
        <pc:chgData name="Nico.Bagman" userId="10037FFE84819AA9@LIVE.COM" providerId="AD" clId="Web-{17A2D606-8BE0-46E4-961B-9658DE616A00}" dt="2017-11-30T11:48:19.252" v="175"/>
        <pc:sldMkLst>
          <pc:docMk/>
          <pc:sldMk cId="782385677" sldId="256"/>
        </pc:sldMkLst>
        <pc:spChg chg="mod">
          <ac:chgData name="Nico.Bagman" userId="10037FFE84819AA9@LIVE.COM" providerId="AD" clId="Web-{17A2D606-8BE0-46E4-961B-9658DE616A00}" dt="2017-11-30T11:48:19.252" v="175"/>
          <ac:spMkLst>
            <pc:docMk/>
            <pc:sldMk cId="782385677" sldId="256"/>
            <ac:spMk id="2" creationId="{00000000-0000-0000-0000-000000000000}"/>
          </ac:spMkLst>
        </pc:spChg>
        <pc:spChg chg="mod">
          <ac:chgData name="Nico.Bagman" userId="10037FFE84819AA9@LIVE.COM" providerId="AD" clId="Web-{17A2D606-8BE0-46E4-961B-9658DE616A00}" dt="2017-11-30T11:27:51.900" v="19"/>
          <ac:spMkLst>
            <pc:docMk/>
            <pc:sldMk cId="782385677" sldId="256"/>
            <ac:spMk id="3" creationId="{00000000-0000-0000-0000-000000000000}"/>
          </ac:spMkLst>
        </pc:spChg>
        <pc:picChg chg="mod ord">
          <ac:chgData name="Nico.Bagman" userId="10037FFE84819AA9@LIVE.COM" providerId="AD" clId="Web-{17A2D606-8BE0-46E4-961B-9658DE616A00}" dt="2017-11-30T11:32:34.018" v="51"/>
          <ac:picMkLst>
            <pc:docMk/>
            <pc:sldMk cId="782385677" sldId="256"/>
            <ac:picMk id="4" creationId="{5FBCA7BB-66B0-439D-9FEB-4138EBA9400A}"/>
          </ac:picMkLst>
        </pc:picChg>
        <pc:picChg chg="add del mod">
          <ac:chgData name="Nico.Bagman" userId="10037FFE84819AA9@LIVE.COM" providerId="AD" clId="Web-{17A2D606-8BE0-46E4-961B-9658DE616A00}" dt="2017-11-30T11:29:28.903" v="27"/>
          <ac:picMkLst>
            <pc:docMk/>
            <pc:sldMk cId="782385677" sldId="256"/>
            <ac:picMk id="5" creationId="{D52F744F-E411-467D-B271-489A6FD96013}"/>
          </ac:picMkLst>
        </pc:picChg>
      </pc:sldChg>
      <pc:sldChg chg="addSp modSp">
        <pc:chgData name="Nico.Bagman" userId="10037FFE84819AA9@LIVE.COM" providerId="AD" clId="Web-{17A2D606-8BE0-46E4-961B-9658DE616A00}" dt="2017-11-30T11:47:25.969" v="118"/>
        <pc:sldMkLst>
          <pc:docMk/>
          <pc:sldMk cId="3462528225" sldId="257"/>
        </pc:sldMkLst>
        <pc:spChg chg="mod">
          <ac:chgData name="Nico.Bagman" userId="10037FFE84819AA9@LIVE.COM" providerId="AD" clId="Web-{17A2D606-8BE0-46E4-961B-9658DE616A00}" dt="2017-11-30T11:47:25.969" v="118"/>
          <ac:spMkLst>
            <pc:docMk/>
            <pc:sldMk cId="3462528225" sldId="257"/>
            <ac:spMk id="3" creationId="{4F1DE860-C3C2-4CCF-8E22-78165932F447}"/>
          </ac:spMkLst>
        </pc:spChg>
        <pc:picChg chg="add mod ord">
          <ac:chgData name="Nico.Bagman" userId="10037FFE84819AA9@LIVE.COM" providerId="AD" clId="Web-{17A2D606-8BE0-46E4-961B-9658DE616A00}" dt="2017-11-30T11:33:08.207" v="53"/>
          <ac:picMkLst>
            <pc:docMk/>
            <pc:sldMk cId="3462528225" sldId="257"/>
            <ac:picMk id="4" creationId="{2966001D-FE0B-41DA-9DB0-47947E6AFD77}"/>
          </ac:picMkLst>
        </pc:picChg>
      </pc:sldChg>
      <pc:sldChg chg="modSp del">
        <pc:chgData name="Nico.Bagman" userId="10037FFE84819AA9@LIVE.COM" providerId="AD" clId="Web-{17A2D606-8BE0-46E4-961B-9658DE616A00}" dt="2017-11-30T11:35:58.837" v="59"/>
        <pc:sldMkLst>
          <pc:docMk/>
          <pc:sldMk cId="1870746337" sldId="258"/>
        </pc:sldMkLst>
        <pc:spChg chg="mod">
          <ac:chgData name="Nico.Bagman" userId="10037FFE84819AA9@LIVE.COM" providerId="AD" clId="Web-{17A2D606-8BE0-46E4-961B-9658DE616A00}" dt="2017-11-30T11:35:52.462" v="58"/>
          <ac:spMkLst>
            <pc:docMk/>
            <pc:sldMk cId="1870746337" sldId="258"/>
            <ac:spMk id="3" creationId="{C6426695-6B4C-44CE-83A9-FD6CC9DFBC78}"/>
          </ac:spMkLst>
        </pc:spChg>
      </pc:sldChg>
      <pc:sldChg chg="new">
        <pc:chgData name="Nico.Bagman" userId="10037FFE84819AA9@LIVE.COM" providerId="AD" clId="Web-{17A2D606-8BE0-46E4-961B-9658DE616A00}" dt="2017-11-30T11:36:05.947" v="60"/>
        <pc:sldMkLst>
          <pc:docMk/>
          <pc:sldMk cId="2727687421" sldId="259"/>
        </pc:sldMkLst>
      </pc:sldChg>
    </pc:docChg>
  </pc:docChgLst>
  <pc:docChgLst>
    <pc:chgData clId="Web-{3648E4A8-089C-48B3-BBC3-269F227D3A96}"/>
    <pc:docChg chg="addSld modSld sldOrd modSection">
      <pc:chgData name="" userId="" providerId="" clId="Web-{3648E4A8-089C-48B3-BBC3-269F227D3A96}" dt="2017-12-01T07:53:55.637" v="79"/>
      <pc:docMkLst>
        <pc:docMk/>
      </pc:docMkLst>
      <pc:sldChg chg="modSp">
        <pc:chgData name="" userId="" providerId="" clId="Web-{3648E4A8-089C-48B3-BBC3-269F227D3A96}" dt="2017-12-01T07:46:38.107" v="60"/>
        <pc:sldMkLst>
          <pc:docMk/>
          <pc:sldMk cId="2136068082" sldId="264"/>
        </pc:sldMkLst>
        <pc:spChg chg="mod">
          <ac:chgData name="" userId="" providerId="" clId="Web-{3648E4A8-089C-48B3-BBC3-269F227D3A96}" dt="2017-12-01T07:46:38.107" v="60"/>
          <ac:spMkLst>
            <pc:docMk/>
            <pc:sldMk cId="2136068082" sldId="264"/>
            <ac:spMk id="3" creationId="{3B005A8E-E98E-424D-880C-F007C22CF09D}"/>
          </ac:spMkLst>
        </pc:spChg>
        <pc:picChg chg="mod">
          <ac:chgData name="" userId="" providerId="" clId="Web-{3648E4A8-089C-48B3-BBC3-269F227D3A96}" dt="2017-12-01T07:43:02.210" v="28"/>
          <ac:picMkLst>
            <pc:docMk/>
            <pc:sldMk cId="2136068082" sldId="264"/>
            <ac:picMk id="5" creationId="{764FF7F9-107F-4A9A-8E2E-D30F0F41536B}"/>
          </ac:picMkLst>
        </pc:picChg>
      </pc:sldChg>
      <pc:sldChg chg="addSp delSp modSp new ord">
        <pc:chgData name="" userId="" providerId="" clId="Web-{3648E4A8-089C-48B3-BBC3-269F227D3A96}" dt="2017-12-01T07:53:55.637" v="79"/>
        <pc:sldMkLst>
          <pc:docMk/>
          <pc:sldMk cId="287353455" sldId="266"/>
        </pc:sldMkLst>
        <pc:spChg chg="mod">
          <ac:chgData name="" userId="" providerId="" clId="Web-{3648E4A8-089C-48B3-BBC3-269F227D3A96}" dt="2017-12-01T07:49:01.362" v="70"/>
          <ac:spMkLst>
            <pc:docMk/>
            <pc:sldMk cId="287353455" sldId="266"/>
            <ac:spMk id="2" creationId="{665CAA25-B8C9-4FCA-9D44-1345E369A492}"/>
          </ac:spMkLst>
        </pc:spChg>
        <pc:spChg chg="del">
          <ac:chgData name="" userId="" providerId="" clId="Web-{3648E4A8-089C-48B3-BBC3-269F227D3A96}" dt="2017-12-01T07:48:33.549" v="64"/>
          <ac:spMkLst>
            <pc:docMk/>
            <pc:sldMk cId="287353455" sldId="266"/>
            <ac:spMk id="3" creationId="{7136BCEB-D278-4309-B54F-6CA3A4FE80D9}"/>
          </ac:spMkLst>
        </pc:spChg>
        <pc:spChg chg="add del mod">
          <ac:chgData name="" userId="" providerId="" clId="Web-{3648E4A8-089C-48B3-BBC3-269F227D3A96}" dt="2017-12-01T07:50:05.661" v="76"/>
          <ac:spMkLst>
            <pc:docMk/>
            <pc:sldMk cId="287353455" sldId="266"/>
            <ac:spMk id="7" creationId="{CF616FDB-A2FC-45BF-8F5A-D8A838137791}"/>
          </ac:spMkLst>
        </pc:spChg>
        <pc:spChg chg="add mod">
          <ac:chgData name="" userId="" providerId="" clId="Web-{3648E4A8-089C-48B3-BBC3-269F227D3A96}" dt="2017-12-01T07:51:23.117" v="77"/>
          <ac:spMkLst>
            <pc:docMk/>
            <pc:sldMk cId="287353455" sldId="266"/>
            <ac:spMk id="11" creationId="{32A97BEE-14D3-44F8-B0D3-6B007A1356BF}"/>
          </ac:spMkLst>
        </pc:spChg>
        <pc:picChg chg="add del mod ord">
          <ac:chgData name="" userId="" providerId="" clId="Web-{3648E4A8-089C-48B3-BBC3-269F227D3A96}" dt="2017-12-01T07:49:15.175" v="71"/>
          <ac:picMkLst>
            <pc:docMk/>
            <pc:sldMk cId="287353455" sldId="266"/>
            <ac:picMk id="4" creationId="{716438CC-2900-43DE-AD42-F15BFC882B83}"/>
          </ac:picMkLst>
        </pc:picChg>
        <pc:picChg chg="add del mod ord">
          <ac:chgData name="" userId="" providerId="" clId="Web-{3648E4A8-089C-48B3-BBC3-269F227D3A96}" dt="2017-12-01T07:51:23.117" v="77"/>
          <ac:picMkLst>
            <pc:docMk/>
            <pc:sldMk cId="287353455" sldId="266"/>
            <ac:picMk id="8" creationId="{B0BB8251-3461-4D21-B926-F1B1391E66CD}"/>
          </ac:picMkLst>
        </pc:picChg>
        <pc:picChg chg="add mod">
          <ac:chgData name="" userId="" providerId="" clId="Web-{3648E4A8-089C-48B3-BBC3-269F227D3A96}" dt="2017-12-01T07:53:55.637" v="79"/>
          <ac:picMkLst>
            <pc:docMk/>
            <pc:sldMk cId="287353455" sldId="266"/>
            <ac:picMk id="12" creationId="{A1C0A8DB-ED13-4B7F-89B7-60D23E9E6DB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i-FI"/>
              <a:t>Muokkaa ots. perustyyl. napsautt.</a:t>
            </a:r>
            <a:endParaRPr lang="en-US"/>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9563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i-FI"/>
              <a:t>Muokkaa ots. perustyyl. napsautt.</a:t>
            </a:r>
            <a:endParaRPr lang="en-US"/>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A02ABAE3-D89C-4001-9AEC-5083F82B749C}" type="datetimeFigureOut">
              <a:rPr lang="fi-FI" smtClean="0"/>
              <a:t>1.12.2017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6611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i-FI"/>
              <a:t>Muokkaa ots. perustyyl. napsautt.</a:t>
            </a:r>
            <a:endParaRPr lang="en-US"/>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356672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i-FI"/>
              <a:t>Muokkaa ots. perustyyl. napsautt.</a:t>
            </a:r>
            <a:endParaRPr lang="en-US"/>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46962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i-FI"/>
              <a:t>Muokkaa ots. perustyyl. napsautt.</a:t>
            </a:r>
            <a:endParaRPr lang="en-US"/>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315974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i-FI"/>
              <a:t>Muokkaa ots. perustyyl. napsautt.</a:t>
            </a:r>
            <a:endParaRPr lang="en-US"/>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i-FI"/>
              <a:t>Muokkaa tekstin perustyylejä</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617597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i-FI"/>
              <a:t>Muokkaa ots. perustyyl. napsautt.</a:t>
            </a:r>
            <a:endParaRPr lang="en-US"/>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i-FI"/>
              <a:t>Muokkaa tekstin perustyylejä</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8705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285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7303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nchor="ct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45249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i-FI"/>
              <a:t>Muokkaa ots. perustyyl. napsautt.</a:t>
            </a:r>
            <a:endParaRPr lang="en-US"/>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87892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A02ABAE3-D89C-4001-9AEC-5083F82B749C}" type="datetimeFigureOut">
              <a:rPr lang="fi-FI" smtClean="0"/>
              <a:t>1.12.2017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68480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A02ABAE3-D89C-4001-9AEC-5083F82B749C}" type="datetimeFigureOut">
              <a:rPr lang="fi-FI" smtClean="0"/>
              <a:t>1.12.2017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59677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A02ABAE3-D89C-4001-9AEC-5083F82B749C}" type="datetimeFigureOut">
              <a:rPr lang="fi-FI" smtClean="0"/>
              <a:t>1.12.2017</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0461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ABAE3-D89C-4001-9AEC-5083F82B749C}" type="datetimeFigureOut">
              <a:rPr lang="fi-FI" smtClean="0"/>
              <a:t>1.12.2017</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17809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i-FI"/>
              <a:t>Muokkaa ots. perustyyl. napsautt.</a:t>
            </a:r>
            <a:endParaRPr lang="en-US"/>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A02ABAE3-D89C-4001-9AEC-5083F82B749C}" type="datetimeFigureOut">
              <a:rPr lang="fi-FI" smtClean="0"/>
              <a:t>1.12.2017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2548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i-FI"/>
              <a:t>Muokkaa ots. perustyyl. napsautt.</a:t>
            </a:r>
            <a:endParaRPr lang="en-US"/>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a:xfrm>
            <a:off x="6399212" y="5883275"/>
            <a:ext cx="914400" cy="365125"/>
          </a:xfrm>
        </p:spPr>
        <p:txBody>
          <a:bodyPr/>
          <a:lstStyle/>
          <a:p>
            <a:fld id="{A02ABAE3-D89C-4001-9AEC-5083F82B749C}" type="datetimeFigureOut">
              <a:rPr lang="fi-FI" smtClean="0"/>
              <a:t>1.12.2017</a:t>
            </a:fld>
            <a:endParaRPr lang="fi-FI"/>
          </a:p>
        </p:txBody>
      </p:sp>
      <p:sp>
        <p:nvSpPr>
          <p:cNvPr id="6" name="Footer Placeholder 5"/>
          <p:cNvSpPr>
            <a:spLocks noGrp="1"/>
          </p:cNvSpPr>
          <p:nvPr>
            <p:ph type="ftr" sz="quarter" idx="11"/>
          </p:nvPr>
        </p:nvSpPr>
        <p:spPr>
          <a:xfrm>
            <a:off x="1141412" y="5883275"/>
            <a:ext cx="5105400" cy="365125"/>
          </a:xfrm>
        </p:spPr>
        <p:txBody>
          <a:bodyPr/>
          <a:lstStyle/>
          <a:p>
            <a:endParaRPr lang="fi-FI"/>
          </a:p>
        </p:txBody>
      </p:sp>
      <p:sp>
        <p:nvSpPr>
          <p:cNvPr id="7" name="Slide Number Placeholder 6"/>
          <p:cNvSpPr>
            <a:spLocks noGrp="1"/>
          </p:cNvSpPr>
          <p:nvPr>
            <p:ph type="sldNum" sz="quarter" idx="12"/>
          </p:nvPr>
        </p:nvSpPr>
        <p:spPr>
          <a:xfrm>
            <a:off x="10742612" y="5883275"/>
            <a:ext cx="322567" cy="365125"/>
          </a:xfrm>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55962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02ABAE3-D89C-4001-9AEC-5083F82B749C}" type="datetimeFigureOut">
              <a:rPr lang="fi-FI" smtClean="0"/>
              <a:t>1.12.2017</a:t>
            </a:fld>
            <a:endParaRPr lang="fi-FI"/>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fi-FI"/>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27284324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MWmb5oEeWA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4">
            <a:extLst>
              <a:ext uri="{FF2B5EF4-FFF2-40B4-BE49-F238E27FC236}">
                <a16:creationId xmlns:a16="http://schemas.microsoft.com/office/drawing/2014/main" id="{5FBCA7BB-66B0-439D-9FEB-4138EBA9400A}"/>
              </a:ext>
            </a:extLst>
          </p:cNvPr>
          <p:cNvPicPr>
            <a:picLocks noChangeAspect="1"/>
          </p:cNvPicPr>
          <p:nvPr/>
        </p:nvPicPr>
        <p:blipFill>
          <a:blip r:embed="rId2"/>
          <a:stretch>
            <a:fillRect/>
          </a:stretch>
        </p:blipFill>
        <p:spPr>
          <a:xfrm>
            <a:off x="-43132" y="-352425"/>
            <a:ext cx="12247900" cy="8988989"/>
          </a:xfrm>
          <a:prstGeom prst="rect">
            <a:avLst/>
          </a:prstGeom>
        </p:spPr>
      </p:pic>
      <p:sp>
        <p:nvSpPr>
          <p:cNvPr id="2" name="Otsikko 1"/>
          <p:cNvSpPr>
            <a:spLocks noGrp="1"/>
          </p:cNvSpPr>
          <p:nvPr>
            <p:ph type="ctrTitle"/>
          </p:nvPr>
        </p:nvSpPr>
        <p:spPr/>
        <p:txBody>
          <a:bodyPr>
            <a:normAutofit/>
          </a:bodyPr>
          <a:lstStyle/>
          <a:p>
            <a:r>
              <a:rPr lang="fi">
                <a:solidFill>
                  <a:schemeClr val="tx1"/>
                </a:solidFill>
              </a:rPr>
              <a:t>MIG-21 F-13 (MG-92)</a:t>
            </a:r>
            <a:br>
              <a:rPr lang="en-US">
                <a:solidFill>
                  <a:schemeClr val="tx1"/>
                </a:solidFill>
              </a:rPr>
            </a:br>
            <a:endParaRPr lang="fi">
              <a:solidFill>
                <a:schemeClr val="tx1"/>
              </a:solidFill>
            </a:endParaRPr>
          </a:p>
          <a:p>
            <a:endParaRPr lang="fi-FI"/>
          </a:p>
        </p:txBody>
      </p:sp>
      <p:sp>
        <p:nvSpPr>
          <p:cNvPr id="3" name="Alaotsikko 2"/>
          <p:cNvSpPr>
            <a:spLocks noGrp="1"/>
          </p:cNvSpPr>
          <p:nvPr>
            <p:ph type="subTitle" idx="1"/>
          </p:nvPr>
        </p:nvSpPr>
        <p:spPr/>
        <p:txBody>
          <a:bodyPr vert="horz" lIns="91440" tIns="45720" rIns="91440" bIns="45720" rtlCol="0" anchor="t">
            <a:normAutofit/>
          </a:bodyPr>
          <a:lstStyle/>
          <a:p>
            <a:r>
              <a:rPr lang="fi-FI"/>
              <a:t>Tekijät: </a:t>
            </a:r>
            <a:r>
              <a:rPr lang="fi-FI" err="1"/>
              <a:t>joonas,nico,kasperi</a:t>
            </a:r>
            <a:r>
              <a:rPr lang="fi-FI"/>
              <a:t>, </a:t>
            </a:r>
            <a:r>
              <a:rPr lang="fi-FI" err="1"/>
              <a:t>timi</a:t>
            </a:r>
            <a:r>
              <a:rPr lang="fi-FI"/>
              <a:t> ja </a:t>
            </a:r>
            <a:r>
              <a:rPr lang="fi-FI" err="1"/>
              <a:t>miro</a:t>
            </a:r>
          </a:p>
        </p:txBody>
      </p:sp>
    </p:spTree>
    <p:extLst>
      <p:ext uri="{BB962C8B-B14F-4D97-AF65-F5344CB8AC3E}">
        <p14:creationId xmlns:p14="http://schemas.microsoft.com/office/powerpoint/2010/main" val="78238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5CAA25-B8C9-4FCA-9D44-1345E369A492}"/>
              </a:ext>
            </a:extLst>
          </p:cNvPr>
          <p:cNvSpPr>
            <a:spLocks noGrp="1"/>
          </p:cNvSpPr>
          <p:nvPr>
            <p:ph type="title"/>
          </p:nvPr>
        </p:nvSpPr>
        <p:spPr>
          <a:xfrm>
            <a:off x="828675" y="323850"/>
            <a:ext cx="9905998" cy="1905000"/>
          </a:xfrm>
        </p:spPr>
        <p:txBody>
          <a:bodyPr/>
          <a:lstStyle/>
          <a:p>
            <a:br>
              <a:rPr lang="en-US">
                <a:solidFill>
                  <a:schemeClr val="tx1"/>
                </a:solidFill>
                <a:latin typeface="+mj-ea"/>
                <a:cs typeface="+mj-ea"/>
              </a:rPr>
            </a:br>
            <a:endParaRPr lang="fi-FI"/>
          </a:p>
        </p:txBody>
      </p:sp>
      <p:sp>
        <p:nvSpPr>
          <p:cNvPr id="11" name="Sisällön paikkamerkki 10">
            <a:extLst>
              <a:ext uri="{FF2B5EF4-FFF2-40B4-BE49-F238E27FC236}">
                <a16:creationId xmlns:a16="http://schemas.microsoft.com/office/drawing/2014/main" id="{32A97BEE-14D3-44F8-B0D3-6B007A1356BF}"/>
              </a:ext>
            </a:extLst>
          </p:cNvPr>
          <p:cNvSpPr>
            <a:spLocks noGrp="1"/>
          </p:cNvSpPr>
          <p:nvPr>
            <p:ph idx="1"/>
          </p:nvPr>
        </p:nvSpPr>
        <p:spPr/>
        <p:txBody>
          <a:bodyPr/>
          <a:lstStyle/>
          <a:p>
            <a:pPr marL="0" indent="0">
              <a:buNone/>
            </a:pPr>
            <a:endParaRPr lang="fi-FI"/>
          </a:p>
          <a:p>
            <a:pPr marL="0" indent="0">
              <a:buNone/>
            </a:pPr>
            <a:endParaRPr lang="fi-FI" dirty="0"/>
          </a:p>
        </p:txBody>
      </p:sp>
      <p:sp>
        <p:nvSpPr>
          <p:cNvPr id="4" name="Tekstiruutu 3">
            <a:extLst>
              <a:ext uri="{FF2B5EF4-FFF2-40B4-BE49-F238E27FC236}">
                <a16:creationId xmlns:a16="http://schemas.microsoft.com/office/drawing/2014/main" id="{6EEEF07D-B947-442F-987B-509C12751750}"/>
              </a:ext>
            </a:extLst>
          </p:cNvPr>
          <p:cNvSpPr txBox="1"/>
          <p:nvPr/>
        </p:nvSpPr>
        <p:spPr>
          <a:xfrm>
            <a:off x="2428875" y="866775"/>
            <a:ext cx="6096000"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hlinkClick r:id="rId2"/>
              </a:rPr>
              <a:t>https://www.youtube.com/watch?v=MWmb5oEeWAM</a:t>
            </a:r>
          </a:p>
          <a:p>
            <a:endParaRPr lang="fi-FI"/>
          </a:p>
          <a:p>
            <a:endParaRPr lang="fi-FI"/>
          </a:p>
          <a:p>
            <a:endParaRPr lang="fi-FI"/>
          </a:p>
        </p:txBody>
      </p:sp>
    </p:spTree>
    <p:extLst>
      <p:ext uri="{BB962C8B-B14F-4D97-AF65-F5344CB8AC3E}">
        <p14:creationId xmlns:p14="http://schemas.microsoft.com/office/powerpoint/2010/main" val="28735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5EF346-1C6A-48F6-8B9E-5C2DA3AE6341}"/>
              </a:ext>
            </a:extLst>
          </p:cNvPr>
          <p:cNvSpPr>
            <a:spLocks noGrp="1"/>
          </p:cNvSpPr>
          <p:nvPr>
            <p:ph type="title"/>
          </p:nvPr>
        </p:nvSpPr>
        <p:spPr/>
        <p:txBody>
          <a:bodyPr/>
          <a:lstStyle/>
          <a:p>
            <a:r>
              <a:rPr lang="fi-FI"/>
              <a:t>Alkuvaihe</a:t>
            </a:r>
          </a:p>
        </p:txBody>
      </p:sp>
      <p:sp>
        <p:nvSpPr>
          <p:cNvPr id="3" name="Sisällön paikkamerkki 2">
            <a:extLst>
              <a:ext uri="{FF2B5EF4-FFF2-40B4-BE49-F238E27FC236}">
                <a16:creationId xmlns:a16="http://schemas.microsoft.com/office/drawing/2014/main" id="{45166977-DBD2-498A-A73A-92753C987A18}"/>
              </a:ext>
            </a:extLst>
          </p:cNvPr>
          <p:cNvSpPr>
            <a:spLocks noGrp="1"/>
          </p:cNvSpPr>
          <p:nvPr>
            <p:ph idx="1"/>
          </p:nvPr>
        </p:nvSpPr>
        <p:spPr/>
        <p:txBody>
          <a:bodyPr/>
          <a:lstStyle/>
          <a:p>
            <a:r>
              <a:rPr lang="fi-FI"/>
              <a:t>Koneen kehittämisen perustana olivat Korean sodassa saadut kokemukset. Peruslähtökohtana oli kevyt hävittäjä.  Prototyyppivaiheessa kone sai NATO-koodinimekseen "</a:t>
            </a:r>
            <a:r>
              <a:rPr lang="fi-FI" err="1"/>
              <a:t>Faceplate</a:t>
            </a:r>
            <a:r>
              <a:rPr lang="fi-FI"/>
              <a:t>" MiG-21:n prototyyppi Je-2 lensi ensi kerran 1955 MiG-21 F tuli Neuvostoliiton ilmavoimien palveluskäyttöön 1959. Ensimmäinen myös ohjusaseistuksella varustettu malli oli F - 13. Ohjukset olivat K 13 - infrapunaohjuksia. Konetta kutsuttiin nk. päivä- tai hyvänsään hävittäjäksi, millä viitataan vaatimukseen "nähdä" kohde sekä visuaalisesti että infrapuna-alueella. Infrapunaohjus ei toimi sumussa tai pilvessä lennettäessä.</a:t>
            </a:r>
          </a:p>
        </p:txBody>
      </p:sp>
    </p:spTree>
    <p:extLst>
      <p:ext uri="{BB962C8B-B14F-4D97-AF65-F5344CB8AC3E}">
        <p14:creationId xmlns:p14="http://schemas.microsoft.com/office/powerpoint/2010/main" val="295605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B93465-8C55-4C93-AA8D-A51566644A8A}"/>
              </a:ext>
            </a:extLst>
          </p:cNvPr>
          <p:cNvSpPr>
            <a:spLocks noGrp="1"/>
          </p:cNvSpPr>
          <p:nvPr>
            <p:ph type="title"/>
          </p:nvPr>
        </p:nvSpPr>
        <p:spPr/>
        <p:txBody>
          <a:bodyPr/>
          <a:lstStyle/>
          <a:p>
            <a:r>
              <a:rPr lang="fi-FI"/>
              <a:t>                                Valmistus</a:t>
            </a:r>
          </a:p>
        </p:txBody>
      </p:sp>
      <p:sp>
        <p:nvSpPr>
          <p:cNvPr id="3" name="Sisällön paikkamerkki 2">
            <a:extLst>
              <a:ext uri="{FF2B5EF4-FFF2-40B4-BE49-F238E27FC236}">
                <a16:creationId xmlns:a16="http://schemas.microsoft.com/office/drawing/2014/main" id="{5F32B9FF-9C86-4CA2-B3C3-8A251A6221E1}"/>
              </a:ext>
            </a:extLst>
          </p:cNvPr>
          <p:cNvSpPr>
            <a:spLocks noGrp="1"/>
          </p:cNvSpPr>
          <p:nvPr>
            <p:ph idx="1"/>
          </p:nvPr>
        </p:nvSpPr>
        <p:spPr/>
        <p:txBody>
          <a:bodyPr/>
          <a:lstStyle/>
          <a:p>
            <a:r>
              <a:rPr lang="fi-FI"/>
              <a:t>MiG-21. Maailman eniten valmistettu yliääninen suihkukone. Ilmavoimillamme nämä olivat aktiivikäytössä vuosina 1963-68, mutta muutamia yksilöitä käytettiin senkin jälkeen ja viimeinen tämän konetyypin lento tapahtui maassamme vasta vuonna 1998. Kone on yli kaksinkertaisella äänen nopeudellaan ilmavoimiemme nopein hävittäjä näihin päiviin asti.</a:t>
            </a:r>
          </a:p>
          <a:p>
            <a:pPr>
              <a:buClr>
                <a:srgbClr val="FFFFFF"/>
              </a:buClr>
            </a:pPr>
            <a:endParaRPr lang="fi-FI"/>
          </a:p>
        </p:txBody>
      </p:sp>
    </p:spTree>
    <p:extLst>
      <p:ext uri="{BB962C8B-B14F-4D97-AF65-F5344CB8AC3E}">
        <p14:creationId xmlns:p14="http://schemas.microsoft.com/office/powerpoint/2010/main" val="211092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5F3805-7E9A-4890-BDF0-47B9493BBBA3}"/>
              </a:ext>
            </a:extLst>
          </p:cNvPr>
          <p:cNvSpPr>
            <a:spLocks noGrp="1"/>
          </p:cNvSpPr>
          <p:nvPr>
            <p:ph type="title"/>
          </p:nvPr>
        </p:nvSpPr>
        <p:spPr/>
        <p:txBody>
          <a:bodyPr/>
          <a:lstStyle/>
          <a:p>
            <a:r>
              <a:rPr lang="fi-FI"/>
              <a:t>Loppuvaihe 1990-luvulla</a:t>
            </a:r>
          </a:p>
        </p:txBody>
      </p:sp>
      <p:sp>
        <p:nvSpPr>
          <p:cNvPr id="3" name="Sisällön paikkamerkki 2">
            <a:extLst>
              <a:ext uri="{FF2B5EF4-FFF2-40B4-BE49-F238E27FC236}">
                <a16:creationId xmlns:a16="http://schemas.microsoft.com/office/drawing/2014/main" id="{9A0EC867-FD9A-497E-98E1-59D9AB6E2074}"/>
              </a:ext>
            </a:extLst>
          </p:cNvPr>
          <p:cNvSpPr>
            <a:spLocks noGrp="1"/>
          </p:cNvSpPr>
          <p:nvPr>
            <p:ph idx="1"/>
          </p:nvPr>
        </p:nvSpPr>
        <p:spPr>
          <a:xfrm>
            <a:off x="1141413" y="2433962"/>
            <a:ext cx="9872709" cy="3357238"/>
          </a:xfrm>
        </p:spPr>
        <p:txBody>
          <a:bodyPr/>
          <a:lstStyle/>
          <a:p>
            <a:r>
              <a:rPr lang="fi-FI"/>
              <a:t>Kuusi konetta modifioitiin Suomessa valokuvaustiedusteluversioksi vuodesta 1986 alkaen ja nämä koneet siirrettiin Tiedustelulentolaivueelle Tikkakoskelle.</a:t>
            </a:r>
          </a:p>
          <a:p>
            <a:r>
              <a:rPr lang="fi-FI"/>
              <a:t>MiG-21BIS-koneita tuhoutui erilaisissa lento-onnettomuuksissa kuusi kappaletta (MG-115, 117, 120, 122, 128, 139). MiG-21 oli ja on yhä edelleenkin Suomen ilmavoimien ainoa konetyyppi, joka pystyi ylittämään kaksinkertaisen äänennopeuden.</a:t>
            </a:r>
          </a:p>
        </p:txBody>
      </p:sp>
    </p:spTree>
    <p:extLst>
      <p:ext uri="{BB962C8B-B14F-4D97-AF65-F5344CB8AC3E}">
        <p14:creationId xmlns:p14="http://schemas.microsoft.com/office/powerpoint/2010/main" val="375219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4">
            <a:extLst>
              <a:ext uri="{FF2B5EF4-FFF2-40B4-BE49-F238E27FC236}">
                <a16:creationId xmlns:a16="http://schemas.microsoft.com/office/drawing/2014/main" id="{2966001D-FE0B-41DA-9DB0-47947E6AFD77}"/>
              </a:ext>
            </a:extLst>
          </p:cNvPr>
          <p:cNvPicPr>
            <a:picLocks noChangeAspect="1"/>
          </p:cNvPicPr>
          <p:nvPr/>
        </p:nvPicPr>
        <p:blipFill>
          <a:blip r:embed="rId2"/>
          <a:stretch>
            <a:fillRect/>
          </a:stretch>
        </p:blipFill>
        <p:spPr>
          <a:xfrm>
            <a:off x="0" y="-47625"/>
            <a:ext cx="12526161" cy="6655293"/>
          </a:xfrm>
          <a:prstGeom prst="rect">
            <a:avLst/>
          </a:prstGeom>
        </p:spPr>
      </p:pic>
      <p:sp>
        <p:nvSpPr>
          <p:cNvPr id="2" name="Otsikko 1">
            <a:extLst>
              <a:ext uri="{FF2B5EF4-FFF2-40B4-BE49-F238E27FC236}">
                <a16:creationId xmlns:a16="http://schemas.microsoft.com/office/drawing/2014/main" id="{F12277E5-ACEE-4C5A-A224-3AB8A6AA96E6}"/>
              </a:ext>
            </a:extLst>
          </p:cNvPr>
          <p:cNvSpPr>
            <a:spLocks noGrp="1"/>
          </p:cNvSpPr>
          <p:nvPr>
            <p:ph type="title"/>
          </p:nvPr>
        </p:nvSpPr>
        <p:spPr/>
        <p:txBody>
          <a:bodyPr/>
          <a:lstStyle/>
          <a:p>
            <a:r>
              <a:rPr lang="fi-FI"/>
              <a:t>Yleistieto</a:t>
            </a:r>
          </a:p>
        </p:txBody>
      </p:sp>
      <p:sp>
        <p:nvSpPr>
          <p:cNvPr id="3" name="Sisällön paikkamerkki 2">
            <a:extLst>
              <a:ext uri="{FF2B5EF4-FFF2-40B4-BE49-F238E27FC236}">
                <a16:creationId xmlns:a16="http://schemas.microsoft.com/office/drawing/2014/main" id="{4F1DE860-C3C2-4CCF-8E22-78165932F447}"/>
              </a:ext>
            </a:extLst>
          </p:cNvPr>
          <p:cNvSpPr>
            <a:spLocks noGrp="1"/>
          </p:cNvSpPr>
          <p:nvPr>
            <p:ph idx="1"/>
          </p:nvPr>
        </p:nvSpPr>
        <p:spPr>
          <a:xfrm>
            <a:off x="847725" y="2065655"/>
            <a:ext cx="9905998" cy="3124201"/>
          </a:xfrm>
        </p:spPr>
        <p:txBody>
          <a:bodyPr vert="horz" lIns="91440" tIns="45720" rIns="91440" bIns="45720" rtlCol="0" anchor="t">
            <a:normAutofit/>
          </a:bodyPr>
          <a:lstStyle/>
          <a:p>
            <a:r>
              <a:rPr lang="fi-FI" b="1">
                <a:solidFill>
                  <a:srgbClr val="171717"/>
                </a:solidFill>
              </a:rPr>
              <a:t>Valmistettu Neuvostoliitossa vuonna 1959-1985</a:t>
            </a:r>
          </a:p>
          <a:p>
            <a:r>
              <a:rPr lang="fi-FI" b="1">
                <a:solidFill>
                  <a:srgbClr val="171717"/>
                </a:solidFill>
              </a:rPr>
              <a:t>MiG-21:tä oli valmistettu 11 498 kappaletta</a:t>
            </a:r>
          </a:p>
          <a:p>
            <a:r>
              <a:rPr lang="fi-FI" b="1">
                <a:solidFill>
                  <a:srgbClr val="171717"/>
                </a:solidFill>
              </a:rPr>
              <a:t>Esittely oli 1959 (MiG-21F)</a:t>
            </a:r>
          </a:p>
          <a:p>
            <a:pPr>
              <a:buClr>
                <a:srgbClr val="FFFFFF"/>
              </a:buClr>
            </a:pPr>
            <a:r>
              <a:rPr lang="fi-FI" b="1">
                <a:solidFill>
                  <a:srgbClr val="171717"/>
                </a:solidFill>
              </a:rPr>
              <a:t>Huippu nopeus: yli 2machia eli 2 ääni vallia</a:t>
            </a:r>
          </a:p>
          <a:p>
            <a:pPr>
              <a:buClr>
                <a:srgbClr val="FFFFFF"/>
              </a:buClr>
            </a:pPr>
            <a:endParaRPr lang="fi-FI" b="1">
              <a:solidFill>
                <a:srgbClr val="171717"/>
              </a:solidFill>
            </a:endParaRPr>
          </a:p>
          <a:p>
            <a:endParaRPr lang="fi-FI" b="1">
              <a:solidFill>
                <a:srgbClr val="171717"/>
              </a:solidFill>
            </a:endParaRPr>
          </a:p>
          <a:p>
            <a:endParaRPr lang="fi-FI" b="1">
              <a:solidFill>
                <a:srgbClr val="171717"/>
              </a:solidFill>
            </a:endParaRPr>
          </a:p>
          <a:p>
            <a:endParaRPr lang="fi-FI" b="1">
              <a:solidFill>
                <a:srgbClr val="171717"/>
              </a:solidFill>
            </a:endParaRPr>
          </a:p>
          <a:p>
            <a:endParaRPr lang="fi-FI"/>
          </a:p>
        </p:txBody>
      </p:sp>
    </p:spTree>
    <p:extLst>
      <p:ext uri="{BB962C8B-B14F-4D97-AF65-F5344CB8AC3E}">
        <p14:creationId xmlns:p14="http://schemas.microsoft.com/office/powerpoint/2010/main" val="346252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F28DF4-08D5-4BC4-84A1-C0DCA66F48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ounded Rectangle 7">
            <a:extLst>
              <a:ext uri="{FF2B5EF4-FFF2-40B4-BE49-F238E27FC236}">
                <a16:creationId xmlns:a16="http://schemas.microsoft.com/office/drawing/2014/main" id="{89AE0452-FADF-4CC9-8A9B-B5393D499F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924" y="620720"/>
            <a:ext cx="5441895" cy="5272133"/>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uva 4">
            <a:extLst>
              <a:ext uri="{FF2B5EF4-FFF2-40B4-BE49-F238E27FC236}">
                <a16:creationId xmlns:a16="http://schemas.microsoft.com/office/drawing/2014/main" id="{D4F0DD0D-C7B5-492C-96A1-7F3A29F5E200}"/>
              </a:ext>
            </a:extLst>
          </p:cNvPr>
          <p:cNvPicPr>
            <a:picLocks noChangeAspect="1"/>
          </p:cNvPicPr>
          <p:nvPr/>
        </p:nvPicPr>
        <p:blipFill>
          <a:blip r:embed="rId2"/>
          <a:stretch>
            <a:fillRect/>
          </a:stretch>
        </p:blipFill>
        <p:spPr>
          <a:xfrm>
            <a:off x="1148186" y="2014543"/>
            <a:ext cx="4451371" cy="2484486"/>
          </a:xfrm>
          <a:prstGeom prst="rect">
            <a:avLst/>
          </a:prstGeom>
        </p:spPr>
      </p:pic>
      <p:sp>
        <p:nvSpPr>
          <p:cNvPr id="2" name="Otsikko 1">
            <a:extLst>
              <a:ext uri="{FF2B5EF4-FFF2-40B4-BE49-F238E27FC236}">
                <a16:creationId xmlns:a16="http://schemas.microsoft.com/office/drawing/2014/main" id="{DF69A8DE-3AA8-4784-98E1-646AC0850578}"/>
              </a:ext>
            </a:extLst>
          </p:cNvPr>
          <p:cNvSpPr>
            <a:spLocks noGrp="1"/>
          </p:cNvSpPr>
          <p:nvPr>
            <p:ph type="title"/>
          </p:nvPr>
        </p:nvSpPr>
        <p:spPr>
          <a:xfrm>
            <a:off x="6496050" y="1343025"/>
            <a:ext cx="5122863" cy="1272358"/>
          </a:xfrm>
        </p:spPr>
        <p:txBody>
          <a:bodyPr vert="horz" lIns="91440" tIns="45720" rIns="91440" bIns="45720" rtlCol="0" anchor="t">
            <a:normAutofit/>
          </a:bodyPr>
          <a:lstStyle/>
          <a:p>
            <a:br>
              <a:rPr lang="en-US">
                <a:solidFill>
                  <a:schemeClr val="tx1"/>
                </a:solidFill>
                <a:latin typeface="+mj-ea"/>
                <a:cs typeface="+mj-ea"/>
              </a:rPr>
            </a:br>
            <a:endParaRPr lang="fi-FI">
              <a:gradFill flip="none" rotWithShape="1">
                <a:gsLst>
                  <a:gs pos="0">
                    <a:sysClr val="window" lastClr="FFFFFF"/>
                  </a:gs>
                  <a:gs pos="100000">
                    <a:sysClr val="window" lastClr="FFFFFF">
                      <a:lumMod val="65000"/>
                    </a:sysClr>
                  </a:gs>
                </a:gsLst>
                <a:lin ang="5580000" scaled="0"/>
                <a:tileRect/>
              </a:gradFill>
            </a:endParaRPr>
          </a:p>
        </p:txBody>
      </p:sp>
      <p:sp>
        <p:nvSpPr>
          <p:cNvPr id="9" name="Content Placeholder 8"/>
          <p:cNvSpPr>
            <a:spLocks noGrp="1"/>
          </p:cNvSpPr>
          <p:nvPr>
            <p:ph idx="1"/>
          </p:nvPr>
        </p:nvSpPr>
        <p:spPr>
          <a:xfrm>
            <a:off x="6448425" y="1171575"/>
            <a:ext cx="5122606" cy="3216276"/>
          </a:xfrm>
        </p:spPr>
        <p:txBody>
          <a:bodyPr vert="horz" lIns="91440" tIns="45720" rIns="91440" bIns="45720" rtlCol="0" anchor="t">
            <a:noAutofit/>
          </a:bodyPr>
          <a:lstStyle/>
          <a:p>
            <a:r>
              <a:rPr lang="en-US">
                <a:gradFill flip="none" rotWithShape="1">
                  <a:gsLst>
                    <a:gs pos="0">
                      <a:sysClr val="window" lastClr="FFFFFF"/>
                    </a:gs>
                    <a:gs pos="100000">
                      <a:sysClr val="window" lastClr="FFFFFF">
                        <a:lumMod val="75000"/>
                      </a:sysClr>
                    </a:gs>
                  </a:gsLst>
                  <a:lin ang="5580000" scaled="0"/>
                  <a:tileRect/>
                </a:gradFill>
              </a:rPr>
              <a:t>MiG-21-tyypin tasoista kalustoa ohjusaseistuksineen. Neuvostoliitolle oli keskeistä että puolueettoman Suomen ilmapuolustus kykenisi tarvittaessa estämään brittiläisten ja yhdysvaltalaisten pommituslentokonein Leningradin (nykyisen Pietarin) aluetta ja kaupunkia vastaan suunnattavat ilmaiskut. Suomelle hävittäjien hankinta sopi, sillä ilmatorjuntaohjusten hankinnoissa osittain samaan tarkoitukseen oli epäonnistuttu Yhdistyneen kuningaskunnan ja Yhdysvaltojen vastustaessa.</a:t>
            </a:r>
          </a:p>
        </p:txBody>
      </p:sp>
    </p:spTree>
    <p:extLst>
      <p:ext uri="{BB962C8B-B14F-4D97-AF65-F5344CB8AC3E}">
        <p14:creationId xmlns:p14="http://schemas.microsoft.com/office/powerpoint/2010/main" val="29968355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CAC786-CCAA-4AED-9B4E-E1A8FAE6D960}"/>
              </a:ext>
            </a:extLst>
          </p:cNvPr>
          <p:cNvSpPr>
            <a:spLocks noGrp="1"/>
          </p:cNvSpPr>
          <p:nvPr>
            <p:ph type="title"/>
          </p:nvPr>
        </p:nvSpPr>
        <p:spPr/>
        <p:txBody>
          <a:bodyPr/>
          <a:lstStyle/>
          <a:p>
            <a:r>
              <a:rPr lang="fi-FI"/>
              <a:t>                               Konetyypit</a:t>
            </a:r>
          </a:p>
        </p:txBody>
      </p:sp>
      <p:sp>
        <p:nvSpPr>
          <p:cNvPr id="3" name="Sisällön paikkamerkki 2">
            <a:extLst>
              <a:ext uri="{FF2B5EF4-FFF2-40B4-BE49-F238E27FC236}">
                <a16:creationId xmlns:a16="http://schemas.microsoft.com/office/drawing/2014/main" id="{9C7A1D3F-54D1-435E-B14E-DAA2F3FC973F}"/>
              </a:ext>
            </a:extLst>
          </p:cNvPr>
          <p:cNvSpPr>
            <a:spLocks noGrp="1"/>
          </p:cNvSpPr>
          <p:nvPr>
            <p:ph idx="1"/>
          </p:nvPr>
        </p:nvSpPr>
        <p:spPr/>
        <p:txBody>
          <a:bodyPr/>
          <a:lstStyle/>
          <a:p>
            <a:pPr>
              <a:buClr>
                <a:prstClr val="white"/>
              </a:buClr>
            </a:pPr>
            <a:r>
              <a:rPr lang="fi-FI">
                <a:solidFill>
                  <a:schemeClr val="tx1"/>
                </a:solidFill>
              </a:rPr>
              <a:t>MiG-21:iä on valmistettu montaa tyyppiä, mm. ensimmäisen sukupolven MiG-21F (tyyppi 72), MiG-21F-13 (tyyppi 74), toisen sukupolven MiG-21P, MiG-21PF, MiG-21PFS, MiG-21FL, MiG-21FPM, M-21/M-21M, MiG-21R. Kolmatta MiG-21 -sukupolvea edustivat MiG-21S, MiG-21SN, MiG-21SM, MiG-21I, MiG-21M, MiG-21MF, MiG-21SMT ja MiG-21MT.</a:t>
            </a:r>
          </a:p>
          <a:p>
            <a:pPr>
              <a:buClr>
                <a:srgbClr val="FFFFFF"/>
              </a:buClr>
            </a:pPr>
            <a:r>
              <a:rPr lang="fi-FI">
                <a:solidFill>
                  <a:schemeClr val="tx1"/>
                </a:solidFill>
              </a:rPr>
              <a:t>Lopuksi MiG-21 -kehityksen neljänneksi vaiheeksi jäivät MiG-21bis:t. Myöhempien aikojen uudistettuja versioita olivat MiG-21-92 ja MiG-21-2000. Edullisemman ylläpidon ansiosta tyyppi on säilynyt käytössä pidempään kuin seuraaja Mikojan-</a:t>
            </a:r>
            <a:r>
              <a:rPr lang="fi-FI" err="1">
                <a:solidFill>
                  <a:schemeClr val="tx1"/>
                </a:solidFill>
              </a:rPr>
              <a:t>Gurevitš</a:t>
            </a:r>
            <a:r>
              <a:rPr lang="fi-FI">
                <a:solidFill>
                  <a:schemeClr val="tx1"/>
                </a:solidFill>
              </a:rPr>
              <a:t> MiG-23</a:t>
            </a:r>
          </a:p>
        </p:txBody>
      </p:sp>
    </p:spTree>
    <p:extLst>
      <p:ext uri="{BB962C8B-B14F-4D97-AF65-F5344CB8AC3E}">
        <p14:creationId xmlns:p14="http://schemas.microsoft.com/office/powerpoint/2010/main" val="2074820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BEBB1F-AC78-4887-9B59-074A3BAD8E3F}"/>
              </a:ext>
            </a:extLst>
          </p:cNvPr>
          <p:cNvSpPr>
            <a:spLocks noGrp="1"/>
          </p:cNvSpPr>
          <p:nvPr>
            <p:ph type="title"/>
          </p:nvPr>
        </p:nvSpPr>
        <p:spPr>
          <a:xfrm>
            <a:off x="643192" y="609600"/>
            <a:ext cx="3643674" cy="1905000"/>
          </a:xfrm>
        </p:spPr>
        <p:txBody>
          <a:bodyPr>
            <a:normAutofit/>
          </a:bodyPr>
          <a:lstStyle/>
          <a:p>
            <a:r>
              <a:rPr lang="fi-FI" sz="2800"/>
              <a:t>Teknistä tietoa</a:t>
            </a:r>
          </a:p>
        </p:txBody>
      </p:sp>
      <p:sp>
        <p:nvSpPr>
          <p:cNvPr id="9" name="Content Placeholder 8"/>
          <p:cNvSpPr>
            <a:spLocks noGrp="1"/>
          </p:cNvSpPr>
          <p:nvPr>
            <p:ph idx="1"/>
          </p:nvPr>
        </p:nvSpPr>
        <p:spPr>
          <a:xfrm>
            <a:off x="714375" y="2114550"/>
            <a:ext cx="11183459" cy="3814763"/>
          </a:xfrm>
        </p:spPr>
        <p:txBody>
          <a:bodyPr>
            <a:normAutofit/>
          </a:bodyPr>
          <a:lstStyle/>
          <a:p>
            <a:r>
              <a:rPr lang="en-US" sz="1800" err="1"/>
              <a:t>Kärkiväli</a:t>
            </a:r>
            <a:r>
              <a:rPr lang="en-US" sz="1800"/>
              <a:t>: 7,15 m</a:t>
            </a:r>
          </a:p>
          <a:p>
            <a:r>
              <a:rPr lang="en-US" sz="1800" err="1"/>
              <a:t>Pituus</a:t>
            </a:r>
            <a:r>
              <a:rPr lang="en-US" sz="1800"/>
              <a:t>: 15,7 m</a:t>
            </a:r>
          </a:p>
          <a:p>
            <a:r>
              <a:rPr lang="en-US" sz="1800" err="1"/>
              <a:t>Tyhjäpaino</a:t>
            </a:r>
            <a:r>
              <a:rPr lang="en-US" sz="1800"/>
              <a:t>: 4 980 kg</a:t>
            </a:r>
          </a:p>
          <a:p>
            <a:r>
              <a:rPr lang="en-US" sz="1800" err="1"/>
              <a:t>Suurin</a:t>
            </a:r>
            <a:r>
              <a:rPr lang="en-US" sz="1800"/>
              <a:t> </a:t>
            </a:r>
            <a:r>
              <a:rPr lang="en-US" sz="1800" err="1"/>
              <a:t>lentopaino</a:t>
            </a:r>
            <a:r>
              <a:rPr lang="en-US" sz="1800"/>
              <a:t>: 8 315 kg</a:t>
            </a:r>
          </a:p>
          <a:p>
            <a:r>
              <a:rPr lang="en-US" sz="1800" err="1"/>
              <a:t>Suurin</a:t>
            </a:r>
            <a:r>
              <a:rPr lang="en-US" sz="1800"/>
              <a:t> </a:t>
            </a:r>
            <a:r>
              <a:rPr lang="en-US" sz="1800" err="1"/>
              <a:t>kuormituskerroin</a:t>
            </a:r>
            <a:r>
              <a:rPr lang="en-US" sz="1800"/>
              <a:t>: +8 G</a:t>
            </a:r>
          </a:p>
          <a:p>
            <a:r>
              <a:rPr lang="en-US" sz="1800" err="1"/>
              <a:t>Moottori</a:t>
            </a:r>
            <a:r>
              <a:rPr lang="en-US" sz="1800"/>
              <a:t>: </a:t>
            </a:r>
            <a:r>
              <a:rPr lang="en-US" sz="1800" err="1"/>
              <a:t>Tumanski</a:t>
            </a:r>
            <a:r>
              <a:rPr lang="en-US" sz="1800"/>
              <a:t> R-11 F-300, </a:t>
            </a:r>
            <a:r>
              <a:rPr lang="en-US" sz="1800" err="1"/>
              <a:t>jonka</a:t>
            </a:r>
            <a:r>
              <a:rPr lang="en-US" sz="1800"/>
              <a:t> </a:t>
            </a:r>
            <a:r>
              <a:rPr lang="en-US" sz="1800" err="1"/>
              <a:t>suurin</a:t>
            </a:r>
            <a:r>
              <a:rPr lang="en-US" sz="1800"/>
              <a:t> </a:t>
            </a:r>
            <a:r>
              <a:rPr lang="en-US" sz="1800" err="1"/>
              <a:t>työntövoima</a:t>
            </a:r>
            <a:r>
              <a:rPr lang="en-US" sz="1800"/>
              <a:t> </a:t>
            </a:r>
            <a:r>
              <a:rPr lang="en-US" sz="1800" err="1"/>
              <a:t>perusmoottorilla</a:t>
            </a:r>
            <a:r>
              <a:rPr lang="en-US" sz="1800"/>
              <a:t> on 39000 N, </a:t>
            </a:r>
            <a:r>
              <a:rPr lang="en-US" sz="1800" err="1"/>
              <a:t>minimijälkipoltolla</a:t>
            </a:r>
            <a:r>
              <a:rPr lang="en-US" sz="1800"/>
              <a:t> 49000 N ja </a:t>
            </a:r>
            <a:r>
              <a:rPr lang="en-US" sz="1800" err="1"/>
              <a:t>maksimijälkipoltolla</a:t>
            </a:r>
            <a:r>
              <a:rPr lang="en-US" sz="1800"/>
              <a:t> 49000 N</a:t>
            </a:r>
          </a:p>
          <a:p>
            <a:r>
              <a:rPr lang="en-US" sz="1800" err="1"/>
              <a:t>Suurin</a:t>
            </a:r>
            <a:r>
              <a:rPr lang="en-US" sz="1800"/>
              <a:t> </a:t>
            </a:r>
            <a:r>
              <a:rPr lang="en-US" sz="1800" err="1"/>
              <a:t>nopeus</a:t>
            </a:r>
            <a:r>
              <a:rPr lang="en-US" sz="1800"/>
              <a:t> </a:t>
            </a:r>
            <a:r>
              <a:rPr lang="en-US" sz="1800" err="1"/>
              <a:t>vaakalennossa</a:t>
            </a:r>
            <a:r>
              <a:rPr lang="en-US" sz="1800"/>
              <a:t> </a:t>
            </a:r>
            <a:r>
              <a:rPr lang="en-US" sz="1800" err="1"/>
              <a:t>korkealla</a:t>
            </a:r>
            <a:r>
              <a:rPr lang="en-US" sz="1800"/>
              <a:t> on 2,05 Mach ja </a:t>
            </a:r>
            <a:r>
              <a:rPr lang="en-US" sz="1800" err="1"/>
              <a:t>meren</a:t>
            </a:r>
            <a:r>
              <a:rPr lang="en-US" sz="1800"/>
              <a:t> </a:t>
            </a:r>
            <a:r>
              <a:rPr lang="en-US" sz="1800" err="1"/>
              <a:t>pinnan</a:t>
            </a:r>
            <a:r>
              <a:rPr lang="en-US" sz="1800"/>
              <a:t> </a:t>
            </a:r>
            <a:r>
              <a:rPr lang="en-US" sz="1800" err="1"/>
              <a:t>tasolla</a:t>
            </a:r>
            <a:r>
              <a:rPr lang="en-US" sz="1800"/>
              <a:t> 1 200 km/h</a:t>
            </a:r>
          </a:p>
          <a:p>
            <a:pPr marL="0" indent="0">
              <a:buNone/>
            </a:pPr>
            <a:endParaRPr lang="en-US" sz="1800"/>
          </a:p>
          <a:p>
            <a:endParaRPr lang="en-US" sz="1800"/>
          </a:p>
        </p:txBody>
      </p:sp>
    </p:spTree>
    <p:extLst>
      <p:ext uri="{BB962C8B-B14F-4D97-AF65-F5344CB8AC3E}">
        <p14:creationId xmlns:p14="http://schemas.microsoft.com/office/powerpoint/2010/main" val="262378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99103C-0607-4628-94B4-41099491F51F}"/>
              </a:ext>
            </a:extLst>
          </p:cNvPr>
          <p:cNvSpPr>
            <a:spLocks noGrp="1"/>
          </p:cNvSpPr>
          <p:nvPr>
            <p:ph type="title"/>
          </p:nvPr>
        </p:nvSpPr>
        <p:spPr/>
        <p:txBody>
          <a:bodyPr/>
          <a:lstStyle/>
          <a:p>
            <a:r>
              <a:rPr lang="fi-FI"/>
              <a:t>Aseistus</a:t>
            </a:r>
          </a:p>
        </p:txBody>
      </p:sp>
      <p:sp>
        <p:nvSpPr>
          <p:cNvPr id="3" name="Sisällön paikkamerkki 2">
            <a:extLst>
              <a:ext uri="{FF2B5EF4-FFF2-40B4-BE49-F238E27FC236}">
                <a16:creationId xmlns:a16="http://schemas.microsoft.com/office/drawing/2014/main" id="{3B005A8E-E98E-424D-880C-F007C22CF09D}"/>
              </a:ext>
            </a:extLst>
          </p:cNvPr>
          <p:cNvSpPr>
            <a:spLocks noGrp="1"/>
          </p:cNvSpPr>
          <p:nvPr>
            <p:ph idx="1"/>
          </p:nvPr>
        </p:nvSpPr>
        <p:spPr>
          <a:xfrm>
            <a:off x="1141413" y="2667000"/>
            <a:ext cx="7142826" cy="3124200"/>
          </a:xfrm>
        </p:spPr>
        <p:txBody>
          <a:bodyPr/>
          <a:lstStyle/>
          <a:p>
            <a:r>
              <a:rPr lang="fi-FI"/>
              <a:t>yksi 30 mm NR-30-tykki</a:t>
            </a:r>
          </a:p>
          <a:p>
            <a:r>
              <a:rPr lang="fi-FI"/>
              <a:t>kaksi R-13-ohjusta (NATOn koodinimi: AA-2 </a:t>
            </a:r>
            <a:r>
              <a:rPr lang="fi-FI" err="1"/>
              <a:t>Atoll</a:t>
            </a:r>
            <a:r>
              <a:rPr lang="fi-FI"/>
              <a:t>), jotka ovat infrapunaohjautuvia eli lämpöhakuisia ilmataisteluohjuksia</a:t>
            </a:r>
          </a:p>
          <a:p>
            <a:pPr marL="0"/>
            <a:r>
              <a:rPr lang="fi-FI"/>
              <a:t>tai kaksi rakettimakasiinia, joissa on kummassakin 16 kappaletta 57 mm ilmasta maahan ammuttavia</a:t>
            </a:r>
            <a:r>
              <a:rPr lang="fi-FI">
                <a:solidFill>
                  <a:schemeClr val="tx1"/>
                </a:solidFill>
              </a:rPr>
              <a:t> raketteja</a:t>
            </a:r>
          </a:p>
          <a:p>
            <a:pPr marL="0"/>
            <a:r>
              <a:rPr lang="fi-FI"/>
              <a:t>Yksi kaksi piippuinen 23 mm gsh-23l </a:t>
            </a:r>
          </a:p>
          <a:p>
            <a:endParaRPr lang="fi-FI"/>
          </a:p>
        </p:txBody>
      </p:sp>
      <p:pic>
        <p:nvPicPr>
          <p:cNvPr id="4" name="Kuva 4">
            <a:extLst>
              <a:ext uri="{FF2B5EF4-FFF2-40B4-BE49-F238E27FC236}">
                <a16:creationId xmlns:a16="http://schemas.microsoft.com/office/drawing/2014/main" id="{C051B127-79D6-4144-B526-8A8B748C5AAF}"/>
              </a:ext>
            </a:extLst>
          </p:cNvPr>
          <p:cNvPicPr>
            <a:picLocks noChangeAspect="1"/>
          </p:cNvPicPr>
          <p:nvPr/>
        </p:nvPicPr>
        <p:blipFill>
          <a:blip r:embed="rId2"/>
          <a:stretch>
            <a:fillRect/>
          </a:stretch>
        </p:blipFill>
        <p:spPr>
          <a:xfrm>
            <a:off x="6124575" y="527715"/>
            <a:ext cx="5106879" cy="1982571"/>
          </a:xfrm>
          <a:prstGeom prst="rect">
            <a:avLst/>
          </a:prstGeom>
        </p:spPr>
      </p:pic>
      <p:pic>
        <p:nvPicPr>
          <p:cNvPr id="6" name="Kuva 6">
            <a:extLst>
              <a:ext uri="{FF2B5EF4-FFF2-40B4-BE49-F238E27FC236}">
                <a16:creationId xmlns:a16="http://schemas.microsoft.com/office/drawing/2014/main" id="{F63B9BFD-FC27-4D83-825C-610DE79E3CE8}"/>
              </a:ext>
            </a:extLst>
          </p:cNvPr>
          <p:cNvPicPr>
            <a:picLocks noChangeAspect="1"/>
          </p:cNvPicPr>
          <p:nvPr/>
        </p:nvPicPr>
        <p:blipFill>
          <a:blip r:embed="rId3"/>
          <a:stretch>
            <a:fillRect/>
          </a:stretch>
        </p:blipFill>
        <p:spPr>
          <a:xfrm>
            <a:off x="8801100" y="3051810"/>
            <a:ext cx="2743200" cy="1828800"/>
          </a:xfrm>
          <a:prstGeom prst="rect">
            <a:avLst/>
          </a:prstGeom>
        </p:spPr>
      </p:pic>
      <p:pic>
        <p:nvPicPr>
          <p:cNvPr id="5" name="Kuva 6">
            <a:extLst>
              <a:ext uri="{FF2B5EF4-FFF2-40B4-BE49-F238E27FC236}">
                <a16:creationId xmlns:a16="http://schemas.microsoft.com/office/drawing/2014/main" id="{764FF7F9-107F-4A9A-8E2E-D30F0F41536B}"/>
              </a:ext>
            </a:extLst>
          </p:cNvPr>
          <p:cNvPicPr>
            <a:picLocks noChangeAspect="1"/>
          </p:cNvPicPr>
          <p:nvPr/>
        </p:nvPicPr>
        <p:blipFill>
          <a:blip r:embed="rId4"/>
          <a:stretch>
            <a:fillRect/>
          </a:stretch>
        </p:blipFill>
        <p:spPr>
          <a:xfrm>
            <a:off x="3248025" y="527715"/>
            <a:ext cx="2533650" cy="1809750"/>
          </a:xfrm>
          <a:prstGeom prst="rect">
            <a:avLst/>
          </a:prstGeom>
        </p:spPr>
      </p:pic>
    </p:spTree>
    <p:extLst>
      <p:ext uri="{BB962C8B-B14F-4D97-AF65-F5344CB8AC3E}">
        <p14:creationId xmlns:p14="http://schemas.microsoft.com/office/powerpoint/2010/main" val="21360680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kko">
  <a:themeElements>
    <a:clrScheme name="Verkko">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Verkko">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kko">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Laajakuva</PresentationFormat>
  <Slides>10</Slides>
  <Notes>0</Notes>
  <HiddenSlides>0</HiddenSlides>
  <ScaleCrop>false</ScaleCrop>
  <HeadingPairs>
    <vt:vector size="4" baseType="variant">
      <vt:variant>
        <vt:lpstr>Teema</vt:lpstr>
      </vt:variant>
      <vt:variant>
        <vt:i4>1</vt:i4>
      </vt:variant>
      <vt:variant>
        <vt:lpstr>Dian otsikot</vt:lpstr>
      </vt:variant>
      <vt:variant>
        <vt:i4>10</vt:i4>
      </vt:variant>
    </vt:vector>
  </HeadingPairs>
  <TitlesOfParts>
    <vt:vector size="11" baseType="lpstr">
      <vt:lpstr>Verkko</vt:lpstr>
      <vt:lpstr>MIG-21 F-13 (MG-92)  </vt:lpstr>
      <vt:lpstr>Alkuvaihe</vt:lpstr>
      <vt:lpstr>                                Valmistus</vt:lpstr>
      <vt:lpstr>Loppuvaihe 1990-luvulla</vt:lpstr>
      <vt:lpstr>Yleistieto</vt:lpstr>
      <vt:lpstr> </vt:lpstr>
      <vt:lpstr>                               Konetyypit</vt:lpstr>
      <vt:lpstr>Teknistä tietoa</vt:lpstr>
      <vt:lpstr>Aseistus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MIG-21 F-13 (MG-92)  </dc:title>
  <cp:revision>3</cp:revision>
  <dcterms:modified xsi:type="dcterms:W3CDTF">2017-12-01T09:43:25Z</dcterms:modified>
</cp:coreProperties>
</file>