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60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EA818-1F68-4B5C-8269-03314BFEFF66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E2E1D-8B16-4602-84AB-6334E765CC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3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640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F81-5B5C-4047-9846-1BFF06D60268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889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F81-5B5C-4047-9846-1BFF06D60268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862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F81-5B5C-4047-9846-1BFF06D60268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563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F81-5B5C-4047-9846-1BFF06D60268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7743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F81-5B5C-4047-9846-1BFF06D60268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0780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F81-5B5C-4047-9846-1BFF06D60268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9126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F81-5B5C-4047-9846-1BFF06D60268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3597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F81-5B5C-4047-9846-1BFF06D60268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6946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F81-5B5C-4047-9846-1BFF06D60268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3829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F81-5B5C-4047-9846-1BFF06D60268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015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F81-5B5C-4047-9846-1BFF06D60268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569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F81-5B5C-4047-9846-1BFF06D60268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482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F81-5B5C-4047-9846-1BFF06D60268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82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F81-5B5C-4047-9846-1BFF06D60268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722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F81-5B5C-4047-9846-1BFF06D60268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91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F81-5B5C-4047-9846-1BFF06D60268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262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F81-5B5C-4047-9846-1BFF06D60268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293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8F81-5B5C-4047-9846-1BFF06D60268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308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3458F81-5B5C-4047-9846-1BFF06D60268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50DED-B9C7-429F-8C96-5A504F9AAD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98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urooppatiedotus.fi/2019/06/20/suomen-eu-puheenjohtajakausi-2019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reena.yle.fi/1-3765029" TargetMode="External"/><Relationship Id="rId2" Type="http://schemas.openxmlformats.org/officeDocument/2006/relationships/hyperlink" Target="http://areena.yle.fi/1-3491837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Eu</a:t>
            </a:r>
            <a:r>
              <a:rPr lang="fi-FI" dirty="0" smtClean="0"/>
              <a:t>-asiat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Kuinka Suomessa hoidetaan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612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Eu</a:t>
            </a:r>
            <a:r>
              <a:rPr lang="fi-FI" dirty="0" smtClean="0"/>
              <a:t>-puheenjohtajuus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https://eurooppatiedotus.fi/2019/06/20/suomen-eu-puheenjohtajakausi-2019</a:t>
            </a:r>
            <a:r>
              <a:rPr lang="fi-FI" dirty="0" smtClean="0">
                <a:hlinkClick r:id="rId2"/>
              </a:rPr>
              <a:t>/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19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ct val="55000"/>
              <a:buNone/>
            </a:pPr>
            <a:r>
              <a:rPr lang="fi-FI" dirty="0" smtClean="0"/>
              <a:t>Ylen sivuilla on laaja radio-ohjelmien sarja, jossa käsitellään unionia eri näkökulmista. Kuunnelkaa parin kanssa ohjelmat </a:t>
            </a:r>
            <a:r>
              <a:rPr lang="fi-FI" u="sng" dirty="0" smtClean="0">
                <a:solidFill>
                  <a:schemeClr val="hlink"/>
                </a:solidFill>
                <a:hlinkClick r:id="rId2"/>
              </a:rPr>
              <a:t>EU-asioiden valmistelu Suomen virkakoneistossa</a:t>
            </a:r>
            <a:r>
              <a:rPr lang="fi-FI" dirty="0" smtClean="0"/>
              <a:t> ja </a:t>
            </a:r>
            <a:r>
              <a:rPr lang="fi-FI" u="sng" dirty="0" smtClean="0">
                <a:solidFill>
                  <a:schemeClr val="hlink"/>
                </a:solidFill>
                <a:hlinkClick r:id="rId3"/>
              </a:rPr>
              <a:t>Miten Suomen kantoja ajetaan Brysselissä</a:t>
            </a:r>
            <a:r>
              <a:rPr lang="fi-FI" dirty="0" smtClean="0"/>
              <a:t>. Voitte kuunnella koko ohjelman tai ensimmäiset </a:t>
            </a:r>
            <a:r>
              <a:rPr lang="fi-FI" dirty="0" smtClean="0"/>
              <a:t>20</a:t>
            </a:r>
            <a:r>
              <a:rPr lang="fi-FI" dirty="0" smtClean="0"/>
              <a:t> </a:t>
            </a:r>
            <a:r>
              <a:rPr lang="fi-FI" dirty="0" smtClean="0"/>
              <a:t>minuuttia.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ct val="55000"/>
              <a:buNone/>
            </a:pPr>
            <a:endParaRPr lang="fi-FI" dirty="0" smtClean="0"/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ct val="55000"/>
              <a:buNone/>
            </a:pPr>
            <a:r>
              <a:rPr lang="fi-FI" b="1" dirty="0" smtClean="0"/>
              <a:t>Tehtävät 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ct val="55000"/>
              <a:buNone/>
            </a:pPr>
            <a:endParaRPr lang="fi-FI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fi-FI" dirty="0" smtClean="0"/>
              <a:t>1. Tiivistä ohjelman keskeiset pointit 5-10 lauseeseen.</a:t>
            </a:r>
          </a:p>
          <a:p>
            <a:pPr marL="0" lvl="0" indent="0">
              <a:spcBef>
                <a:spcPts val="0"/>
              </a:spcBef>
              <a:buNone/>
            </a:pPr>
            <a:endParaRPr lang="fi-FI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fi-FI" dirty="0" smtClean="0"/>
              <a:t>2. Valitse kaksi asiaa, jotka olivat sinusta yllättäviä.</a:t>
            </a:r>
          </a:p>
          <a:p>
            <a:pPr marL="0" lvl="0" indent="0">
              <a:spcBef>
                <a:spcPts val="0"/>
              </a:spcBef>
              <a:buNone/>
            </a:pP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60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931964" y="239152"/>
            <a:ext cx="8078371" cy="122388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lnSpc>
                <a:spcPts val="3000"/>
              </a:lnSpc>
            </a:pPr>
            <a:r>
              <a:rPr lang="fi-FI" dirty="0"/>
              <a:t>Jari Elsilän pilapiirros Ilkassa vuodelta 2004. Mikä on kuvan sanoma?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l="1888" t="2738" r="18417" b="7784"/>
          <a:stretch/>
        </p:blipFill>
        <p:spPr>
          <a:xfrm>
            <a:off x="3344488" y="1715718"/>
            <a:ext cx="5503025" cy="4230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23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sara">
  <a:themeElements>
    <a:clrScheme name="Pisar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Pisar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TM04033925[[fn=Pisara]]</Template>
  <TotalTime>109</TotalTime>
  <Words>81</Words>
  <Application>Microsoft Office PowerPoint</Application>
  <PresentationFormat>Laajakuva</PresentationFormat>
  <Paragraphs>14</Paragraphs>
  <Slides>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Tw Cen MT</vt:lpstr>
      <vt:lpstr>Pisara</vt:lpstr>
      <vt:lpstr>Eu-asiat</vt:lpstr>
      <vt:lpstr>Eu-puheenjohtajuus</vt:lpstr>
      <vt:lpstr>Tehtävä</vt:lpstr>
      <vt:lpstr>Jari Elsilän pilapiirros Ilkassa vuodelta 2004. Mikä on kuvan sanoma?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Eu-asiat</dc:title>
  <dc:creator>Helenius Niki</dc:creator>
  <cp:lastModifiedBy>Helenius Niki</cp:lastModifiedBy>
  <cp:revision>8</cp:revision>
  <dcterms:created xsi:type="dcterms:W3CDTF">2019-08-30T06:06:25Z</dcterms:created>
  <dcterms:modified xsi:type="dcterms:W3CDTF">2022-06-08T10:31:32Z</dcterms:modified>
</cp:coreProperties>
</file>