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C74282-1145-D9C0-8F76-4E46FB835665}" v="8" dt="2024-02-12T12:57:04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areena.yle.fi/1-336479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9. LUOKKA: REALISMI JA MINNA CANTH |">
            <a:extLst>
              <a:ext uri="{FF2B5EF4-FFF2-40B4-BE49-F238E27FC236}">
                <a16:creationId xmlns:a16="http://schemas.microsoft.com/office/drawing/2014/main" id="{86878AFB-4005-F910-55D1-D1995143D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6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5200">
                <a:cs typeface="Calibri Light"/>
              </a:rPr>
              <a:t>Realismi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fi-FI" dirty="0">
                <a:cs typeface="Calibri"/>
              </a:rPr>
              <a:t>1800-luvun loppupuoli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A1FF28-9EAD-8B2B-73A4-FBC0D39D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i-FI" sz="4000">
                <a:cs typeface="Calibri Light"/>
              </a:rPr>
              <a:t>Realismi, taustaa</a:t>
            </a:r>
            <a:endParaRPr lang="fi-FI" sz="40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340704-91CE-1AB5-B2C6-32AE7459D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000" dirty="0">
                <a:cs typeface="Calibri"/>
              </a:rPr>
              <a:t>Teollistuminen 1800-luvulla</a:t>
            </a:r>
          </a:p>
          <a:p>
            <a:r>
              <a:rPr lang="fi-FI" sz="2000" dirty="0">
                <a:cs typeface="Calibri"/>
              </a:rPr>
              <a:t>Ihmiset muuttavat maalta kaupunkeihin</a:t>
            </a:r>
          </a:p>
          <a:p>
            <a:r>
              <a:rPr lang="fi-FI" sz="2000" dirty="0">
                <a:cs typeface="Calibri"/>
              </a:rPr>
              <a:t>Kaupungit kasvavat</a:t>
            </a:r>
          </a:p>
          <a:p>
            <a:r>
              <a:rPr lang="fi-FI" sz="2000" dirty="0">
                <a:cs typeface="Calibri"/>
              </a:rPr>
              <a:t>Asutaan ahtaasti, tehdään pitkiä yli 16 tuntisia työpäiviä tehtaissa</a:t>
            </a:r>
          </a:p>
          <a:p>
            <a:r>
              <a:rPr lang="fi-FI" sz="2000" dirty="0">
                <a:cs typeface="Calibri"/>
              </a:rPr>
              <a:t>Eriarvoistuminen: rikkaat – köyhät</a:t>
            </a:r>
          </a:p>
          <a:p>
            <a:r>
              <a:rPr lang="fi-FI" sz="2000" dirty="0">
                <a:cs typeface="Calibri"/>
              </a:rPr>
              <a:t>Ihmiset lukutaitoisempia ja koulutetumpia --&gt; alkavat huomata epäkohtia</a:t>
            </a:r>
          </a:p>
          <a:p>
            <a:r>
              <a:rPr lang="fi-FI" sz="2000" dirty="0">
                <a:cs typeface="Calibri"/>
              </a:rPr>
              <a:t>Taiteella halutaan ottaa kantaa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Realismi (kirjallisuus) - Wikiwand">
            <a:extLst>
              <a:ext uri="{FF2B5EF4-FFF2-40B4-BE49-F238E27FC236}">
                <a16:creationId xmlns:a16="http://schemas.microsoft.com/office/drawing/2014/main" id="{A01EE042-5E35-10EB-B411-61CD09E46B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88" r="2231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8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F7B549-38A2-5CA3-6C29-35240CE34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fi-FI" sz="3200">
                <a:cs typeface="Calibri Light"/>
              </a:rPr>
              <a:t>Realismi 1800-luvun loppu</a:t>
            </a:r>
            <a:endParaRPr lang="fi-FI" sz="3200"/>
          </a:p>
        </p:txBody>
      </p:sp>
      <p:pic>
        <p:nvPicPr>
          <p:cNvPr id="4" name="Kuva 3" descr="Kuvia ja historiaa: Realismi">
            <a:extLst>
              <a:ext uri="{FF2B5EF4-FFF2-40B4-BE49-F238E27FC236}">
                <a16:creationId xmlns:a16="http://schemas.microsoft.com/office/drawing/2014/main" id="{1F603383-FBCF-7EE6-AED5-924EF8BFE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955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F944AC-049B-7AB8-5930-F13E3BE86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>
                <a:cs typeface="Calibri"/>
              </a:rPr>
              <a:t>Vastavoimaksi romantiikalle</a:t>
            </a:r>
          </a:p>
          <a:p>
            <a:r>
              <a:rPr lang="fi-FI" sz="2000" dirty="0">
                <a:cs typeface="Calibri"/>
              </a:rPr>
              <a:t>Asetutaan heikompien puolelle</a:t>
            </a:r>
          </a:p>
          <a:p>
            <a:r>
              <a:rPr lang="fi-FI" sz="2000" dirty="0">
                <a:cs typeface="Calibri"/>
              </a:rPr>
              <a:t>Kerrotaan tavallisista ihmisistä, ei sankareista</a:t>
            </a:r>
          </a:p>
          <a:p>
            <a:r>
              <a:rPr lang="fi-FI" sz="2000" dirty="0">
                <a:cs typeface="Calibri"/>
              </a:rPr>
              <a:t>Kuvaillaan yksityiskohtaisesti ja kaunistelematta</a:t>
            </a:r>
          </a:p>
          <a:p>
            <a:r>
              <a:rPr lang="fi-FI" sz="2000">
                <a:cs typeface="Calibri"/>
              </a:rPr>
              <a:t>Haluttiin kertoa, miten asiat oikeasti ovat</a:t>
            </a:r>
            <a:endParaRPr lang="en-US" sz="2000">
              <a:solidFill>
                <a:srgbClr val="808080"/>
              </a:solidFill>
              <a:cs typeface="Calibri"/>
            </a:endParaRPr>
          </a:p>
          <a:p>
            <a:r>
              <a:rPr lang="fi-FI" sz="2000">
                <a:cs typeface="Calibri"/>
              </a:rPr>
              <a:t>Otettiin kantaa, vaikutettiin</a:t>
            </a:r>
            <a:endParaRPr lang="fi-FI"/>
          </a:p>
          <a:p>
            <a:r>
              <a:rPr lang="fi-FI" sz="2000" dirty="0">
                <a:cs typeface="Calibri"/>
              </a:rPr>
              <a:t>Äärimmilleen vietynä naturalismia --&gt; inhorealismia</a:t>
            </a:r>
          </a:p>
          <a:p>
            <a:endParaRPr lang="fi-FI" sz="2000">
              <a:cs typeface="Calibri"/>
            </a:endParaRPr>
          </a:p>
          <a:p>
            <a:endParaRPr lang="fi-FI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182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A7FB07-3789-EA98-51D0-71BA8BDA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>
            <a:normAutofit/>
          </a:bodyPr>
          <a:lstStyle/>
          <a:p>
            <a:r>
              <a:rPr lang="fi-FI">
                <a:cs typeface="Calibri Light"/>
              </a:rPr>
              <a:t>Kirjailijoita, jotka pitää muistaa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48070EC-98CC-CB12-4C98-2908A16BC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346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cs typeface="Calibri"/>
              </a:rPr>
              <a:t>Minna Canth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Työmiehen vaimo, Anna Liisa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fi-FI" dirty="0">
                <a:cs typeface="Calibri"/>
              </a:rPr>
              <a:t>Naisten, lasten ja työväen oikeudet</a:t>
            </a:r>
          </a:p>
          <a:p>
            <a:r>
              <a:rPr lang="fi-FI" dirty="0">
                <a:cs typeface="Calibri"/>
              </a:rPr>
              <a:t>Juhani Aho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Rautatie, Papin tytär</a:t>
            </a:r>
          </a:p>
          <a:p>
            <a:r>
              <a:rPr lang="fi-FI" dirty="0">
                <a:cs typeface="Calibri"/>
              </a:rPr>
              <a:t>Teuvo Pakkala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Lapsia, Pikku ihmisiä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dirty="0"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  <a:hlinkClick r:id="rId2"/>
              </a:rPr>
              <a:t>https://areena.yle.fi/1-3364792</a:t>
            </a:r>
            <a:endParaRPr lang="fi-FI" dirty="0">
              <a:cs typeface="Calibri"/>
            </a:endParaRPr>
          </a:p>
        </p:txBody>
      </p:sp>
      <p:pic>
        <p:nvPicPr>
          <p:cNvPr id="4" name="Kuva 3" descr="Juhani Aho vuonna 1886.">
            <a:extLst>
              <a:ext uri="{FF2B5EF4-FFF2-40B4-BE49-F238E27FC236}">
                <a16:creationId xmlns:a16="http://schemas.microsoft.com/office/drawing/2014/main" id="{227E40E5-97D9-724F-D97B-C879901247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85" r="-2" b="32675"/>
          <a:stretch/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21" name="Arc 2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Kuva 4" descr="Kuva, joka sisältää kohteen Ihmisen kasvot, muotokuva, Retrotyyli, mies&#10;&#10;Kuvaus luotu automaattisesti">
            <a:extLst>
              <a:ext uri="{FF2B5EF4-FFF2-40B4-BE49-F238E27FC236}">
                <a16:creationId xmlns:a16="http://schemas.microsoft.com/office/drawing/2014/main" id="{9E8425D3-82A6-940A-5811-3EE23E7FF4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590" r="-2" b="3417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6" name="Kuva 5" descr="Minna Canth">
            <a:extLst>
              <a:ext uri="{FF2B5EF4-FFF2-40B4-BE49-F238E27FC236}">
                <a16:creationId xmlns:a16="http://schemas.microsoft.com/office/drawing/2014/main" id="{496087F2-65CC-AE36-885E-239407286D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32" r="-5" b="-5"/>
          <a:stretch/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048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Office-teema</vt:lpstr>
      <vt:lpstr>Realismi</vt:lpstr>
      <vt:lpstr>Realismi, taustaa</vt:lpstr>
      <vt:lpstr>Realismi 1800-luvun loppu</vt:lpstr>
      <vt:lpstr>Kirjailijoita, jotka pitää muistaa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82</cp:revision>
  <dcterms:created xsi:type="dcterms:W3CDTF">2024-02-07T12:41:50Z</dcterms:created>
  <dcterms:modified xsi:type="dcterms:W3CDTF">2024-03-21T12:51:14Z</dcterms:modified>
</cp:coreProperties>
</file>