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81E99-B9C7-4E08-85BF-20CC9B8B909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2A2DFDE-C8D1-42D4-9D83-AB43EC8894BA}">
      <dgm:prSet phldrT="[Teksti]"/>
      <dgm:spPr/>
      <dgm:t>
        <a:bodyPr/>
        <a:lstStyle/>
        <a:p>
          <a:r>
            <a:rPr lang="fi-FI" dirty="0" smtClean="0"/>
            <a:t>Finanssipolitiikka</a:t>
          </a:r>
          <a:endParaRPr lang="fi-FI" dirty="0"/>
        </a:p>
      </dgm:t>
    </dgm:pt>
    <dgm:pt modelId="{17D764F1-3019-4785-8E80-DC1B12C21092}" type="parTrans" cxnId="{5769C8D9-7DEA-4499-BFEB-11FA0BBBEF8F}">
      <dgm:prSet/>
      <dgm:spPr/>
      <dgm:t>
        <a:bodyPr/>
        <a:lstStyle/>
        <a:p>
          <a:endParaRPr lang="fi-FI"/>
        </a:p>
      </dgm:t>
    </dgm:pt>
    <dgm:pt modelId="{FE175D08-ACDC-4F5E-93BF-936A136B18B7}" type="sibTrans" cxnId="{5769C8D9-7DEA-4499-BFEB-11FA0BBBEF8F}">
      <dgm:prSet/>
      <dgm:spPr/>
      <dgm:t>
        <a:bodyPr/>
        <a:lstStyle/>
        <a:p>
          <a:endParaRPr lang="fi-FI"/>
        </a:p>
      </dgm:t>
    </dgm:pt>
    <dgm:pt modelId="{FAF44500-DA84-403C-9ABA-A07009382C5A}" type="asst">
      <dgm:prSet phldrT="[Teksti]"/>
      <dgm:spPr/>
      <dgm:t>
        <a:bodyPr/>
        <a:lstStyle/>
        <a:p>
          <a:r>
            <a:rPr lang="fi-FI" dirty="0" smtClean="0"/>
            <a:t>Rahapolitiikka</a:t>
          </a:r>
          <a:endParaRPr lang="fi-FI" dirty="0"/>
        </a:p>
      </dgm:t>
    </dgm:pt>
    <dgm:pt modelId="{DE4F4039-A6B5-4E55-B63C-C8B209F2DF90}" type="parTrans" cxnId="{2D8E84A4-F86A-4E09-927D-4F4BBDDC6FF4}">
      <dgm:prSet/>
      <dgm:spPr/>
      <dgm:t>
        <a:bodyPr/>
        <a:lstStyle/>
        <a:p>
          <a:endParaRPr lang="fi-FI"/>
        </a:p>
      </dgm:t>
    </dgm:pt>
    <dgm:pt modelId="{9EAEB010-F3F8-474D-811A-C13738474F29}" type="sibTrans" cxnId="{2D8E84A4-F86A-4E09-927D-4F4BBDDC6FF4}">
      <dgm:prSet/>
      <dgm:spPr/>
      <dgm:t>
        <a:bodyPr/>
        <a:lstStyle/>
        <a:p>
          <a:endParaRPr lang="fi-FI"/>
        </a:p>
      </dgm:t>
    </dgm:pt>
    <dgm:pt modelId="{FD85542A-3D28-4D35-B88A-46DD72F312D7}">
      <dgm:prSet phldrT="[Teksti]"/>
      <dgm:spPr/>
      <dgm:t>
        <a:bodyPr/>
        <a:lstStyle/>
        <a:p>
          <a:r>
            <a:rPr lang="fi-FI" dirty="0" smtClean="0"/>
            <a:t>EKP</a:t>
          </a:r>
        </a:p>
        <a:p>
          <a:r>
            <a:rPr lang="fi-FI" dirty="0" smtClean="0"/>
            <a:t>Korkotaso suhdanteiden mukaan </a:t>
          </a:r>
          <a:endParaRPr lang="fi-FI" dirty="0"/>
        </a:p>
      </dgm:t>
    </dgm:pt>
    <dgm:pt modelId="{E15144D2-7903-495E-AE35-2C39A7055370}" type="parTrans" cxnId="{A085075F-645E-4C12-8BC9-FEF872507F82}">
      <dgm:prSet/>
      <dgm:spPr/>
      <dgm:t>
        <a:bodyPr/>
        <a:lstStyle/>
        <a:p>
          <a:endParaRPr lang="fi-FI"/>
        </a:p>
      </dgm:t>
    </dgm:pt>
    <dgm:pt modelId="{351F5486-733E-42C3-862E-19FAEFC44557}" type="sibTrans" cxnId="{A085075F-645E-4C12-8BC9-FEF872507F82}">
      <dgm:prSet/>
      <dgm:spPr/>
      <dgm:t>
        <a:bodyPr/>
        <a:lstStyle/>
        <a:p>
          <a:endParaRPr lang="fi-FI"/>
        </a:p>
      </dgm:t>
    </dgm:pt>
    <dgm:pt modelId="{F9A477A0-8631-42B8-8959-EA682AD7DE23}">
      <dgm:prSet phldrT="[Teksti]"/>
      <dgm:spPr/>
      <dgm:t>
        <a:bodyPr/>
        <a:lstStyle/>
        <a:p>
          <a:r>
            <a:rPr lang="fi-FI" dirty="0" smtClean="0"/>
            <a:t>Tulopolitiikka</a:t>
          </a:r>
          <a:endParaRPr lang="fi-FI" dirty="0"/>
        </a:p>
      </dgm:t>
    </dgm:pt>
    <dgm:pt modelId="{FEC23664-047C-4977-B52D-244E722708FE}" type="parTrans" cxnId="{73964ABE-073C-4D34-BC24-621C2C4B3898}">
      <dgm:prSet/>
      <dgm:spPr/>
      <dgm:t>
        <a:bodyPr/>
        <a:lstStyle/>
        <a:p>
          <a:endParaRPr lang="fi-FI"/>
        </a:p>
      </dgm:t>
    </dgm:pt>
    <dgm:pt modelId="{BA5F7044-777F-428C-BB20-E1A734F6A26A}" type="sibTrans" cxnId="{73964ABE-073C-4D34-BC24-621C2C4B3898}">
      <dgm:prSet/>
      <dgm:spPr/>
      <dgm:t>
        <a:bodyPr/>
        <a:lstStyle/>
        <a:p>
          <a:endParaRPr lang="fi-FI"/>
        </a:p>
      </dgm:t>
    </dgm:pt>
    <dgm:pt modelId="{8F9183B6-A0A5-40A1-B4CC-469BE1B0D019}">
      <dgm:prSet phldrT="[Teksti]"/>
      <dgm:spPr/>
      <dgm:t>
        <a:bodyPr/>
        <a:lstStyle/>
        <a:p>
          <a:r>
            <a:rPr lang="fi-FI" dirty="0" smtClean="0"/>
            <a:t>Valuuttakurssipolitiikka</a:t>
          </a:r>
          <a:endParaRPr lang="fi-FI" dirty="0"/>
        </a:p>
      </dgm:t>
    </dgm:pt>
    <dgm:pt modelId="{E69E1797-A155-4E11-B0D2-FEF6DCC471CE}" type="parTrans" cxnId="{6DC279D6-9780-412A-810F-284779655C13}">
      <dgm:prSet/>
      <dgm:spPr/>
      <dgm:t>
        <a:bodyPr/>
        <a:lstStyle/>
        <a:p>
          <a:endParaRPr lang="fi-FI"/>
        </a:p>
      </dgm:t>
    </dgm:pt>
    <dgm:pt modelId="{DE269525-B986-4E5A-94CD-D97D5F779851}" type="sibTrans" cxnId="{6DC279D6-9780-412A-810F-284779655C13}">
      <dgm:prSet/>
      <dgm:spPr/>
      <dgm:t>
        <a:bodyPr/>
        <a:lstStyle/>
        <a:p>
          <a:endParaRPr lang="fi-FI"/>
        </a:p>
      </dgm:t>
    </dgm:pt>
    <dgm:pt modelId="{AEB17AD1-09D5-46FD-8C01-4048AE543252}">
      <dgm:prSet/>
      <dgm:spPr/>
      <dgm:t>
        <a:bodyPr/>
        <a:lstStyle/>
        <a:p>
          <a:r>
            <a:rPr lang="fi-FI" dirty="0" smtClean="0"/>
            <a:t>Budjetin säätely</a:t>
          </a:r>
        </a:p>
        <a:p>
          <a:r>
            <a:rPr lang="fi-FI" dirty="0" smtClean="0"/>
            <a:t>Nousukausi/laskukausi</a:t>
          </a:r>
          <a:endParaRPr lang="fi-FI" dirty="0"/>
        </a:p>
      </dgm:t>
    </dgm:pt>
    <dgm:pt modelId="{FAA78CDA-1334-408C-9FB2-3E90EC0B957D}" type="parTrans" cxnId="{BDF5B128-DD43-4165-A586-7B606BE1C320}">
      <dgm:prSet/>
      <dgm:spPr/>
      <dgm:t>
        <a:bodyPr/>
        <a:lstStyle/>
        <a:p>
          <a:endParaRPr lang="fi-FI"/>
        </a:p>
      </dgm:t>
    </dgm:pt>
    <dgm:pt modelId="{0E0ABC6F-85E6-47E1-B458-E8DB2B0046BE}" type="sibTrans" cxnId="{BDF5B128-DD43-4165-A586-7B606BE1C320}">
      <dgm:prSet/>
      <dgm:spPr/>
      <dgm:t>
        <a:bodyPr/>
        <a:lstStyle/>
        <a:p>
          <a:endParaRPr lang="fi-FI"/>
        </a:p>
      </dgm:t>
    </dgm:pt>
    <dgm:pt modelId="{9A224B90-58DF-479C-B8EA-580EF8A76C6B}">
      <dgm:prSet/>
      <dgm:spPr/>
      <dgm:t>
        <a:bodyPr/>
        <a:lstStyle/>
        <a:p>
          <a:r>
            <a:rPr lang="fi-FI" dirty="0" smtClean="0"/>
            <a:t>Työmarkkinajärjestöt</a:t>
          </a:r>
        </a:p>
        <a:p>
          <a:r>
            <a:rPr lang="fi-FI" dirty="0" smtClean="0"/>
            <a:t>Työehtosopimukset –merkitys lisääntynyt</a:t>
          </a:r>
          <a:endParaRPr lang="fi-FI" dirty="0"/>
        </a:p>
      </dgm:t>
    </dgm:pt>
    <dgm:pt modelId="{33981FD2-B011-4957-86CA-A1C03B00BBDF}" type="parTrans" cxnId="{6B01B41C-2034-4E01-9020-3419FA9B753C}">
      <dgm:prSet/>
      <dgm:spPr/>
      <dgm:t>
        <a:bodyPr/>
        <a:lstStyle/>
        <a:p>
          <a:endParaRPr lang="fi-FI"/>
        </a:p>
      </dgm:t>
    </dgm:pt>
    <dgm:pt modelId="{52DA21CA-CE4E-4BE9-892C-DF428ED60130}" type="sibTrans" cxnId="{6B01B41C-2034-4E01-9020-3419FA9B753C}">
      <dgm:prSet/>
      <dgm:spPr/>
      <dgm:t>
        <a:bodyPr/>
        <a:lstStyle/>
        <a:p>
          <a:endParaRPr lang="fi-FI"/>
        </a:p>
      </dgm:t>
    </dgm:pt>
    <dgm:pt modelId="{88C548E8-240B-4FAD-8046-DF65E540E0D7}" type="pres">
      <dgm:prSet presAssocID="{5C081E99-B9C7-4E08-85BF-20CC9B8B90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BDADD718-C1AB-4E28-A121-8EB754FD2C0B}" type="pres">
      <dgm:prSet presAssocID="{92A2DFDE-C8D1-42D4-9D83-AB43EC8894BA}" presName="hierRoot1" presStyleCnt="0">
        <dgm:presLayoutVars>
          <dgm:hierBranch val="init"/>
        </dgm:presLayoutVars>
      </dgm:prSet>
      <dgm:spPr/>
    </dgm:pt>
    <dgm:pt modelId="{9756EB95-E773-43C0-843F-E289F31304C8}" type="pres">
      <dgm:prSet presAssocID="{92A2DFDE-C8D1-42D4-9D83-AB43EC8894BA}" presName="rootComposite1" presStyleCnt="0"/>
      <dgm:spPr/>
    </dgm:pt>
    <dgm:pt modelId="{9C38FA67-9FF6-4806-82B6-B25874036494}" type="pres">
      <dgm:prSet presAssocID="{92A2DFDE-C8D1-42D4-9D83-AB43EC8894BA}" presName="rootText1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713F2A41-0100-487B-87CD-8A11B427E264}" type="pres">
      <dgm:prSet presAssocID="{92A2DFDE-C8D1-42D4-9D83-AB43EC8894BA}" presName="rootConnector1" presStyleLbl="node1" presStyleIdx="0" presStyleCnt="0"/>
      <dgm:spPr/>
      <dgm:t>
        <a:bodyPr/>
        <a:lstStyle/>
        <a:p>
          <a:endParaRPr lang="fi-FI"/>
        </a:p>
      </dgm:t>
    </dgm:pt>
    <dgm:pt modelId="{827D1B33-8872-47CA-9023-BB035E4662C8}" type="pres">
      <dgm:prSet presAssocID="{92A2DFDE-C8D1-42D4-9D83-AB43EC8894BA}" presName="hierChild2" presStyleCnt="0"/>
      <dgm:spPr/>
    </dgm:pt>
    <dgm:pt modelId="{CE3ECC6B-ABC4-491E-AC35-EC105BE77631}" type="pres">
      <dgm:prSet presAssocID="{FAA78CDA-1334-408C-9FB2-3E90EC0B957D}" presName="Name37" presStyleLbl="parChTrans1D2" presStyleIdx="0" presStyleCnt="3"/>
      <dgm:spPr/>
      <dgm:t>
        <a:bodyPr/>
        <a:lstStyle/>
        <a:p>
          <a:endParaRPr lang="fi-FI"/>
        </a:p>
      </dgm:t>
    </dgm:pt>
    <dgm:pt modelId="{0D92D5B8-29F4-4F36-AF33-D84E0DAD6108}" type="pres">
      <dgm:prSet presAssocID="{AEB17AD1-09D5-46FD-8C01-4048AE543252}" presName="hierRoot2" presStyleCnt="0">
        <dgm:presLayoutVars>
          <dgm:hierBranch val="init"/>
        </dgm:presLayoutVars>
      </dgm:prSet>
      <dgm:spPr/>
    </dgm:pt>
    <dgm:pt modelId="{A19A58E2-4998-402B-AF54-7410122B8681}" type="pres">
      <dgm:prSet presAssocID="{AEB17AD1-09D5-46FD-8C01-4048AE543252}" presName="rootComposite" presStyleCnt="0"/>
      <dgm:spPr/>
    </dgm:pt>
    <dgm:pt modelId="{14B04535-68B2-4791-B62C-AE1B44E20A89}" type="pres">
      <dgm:prSet presAssocID="{AEB17AD1-09D5-46FD-8C01-4048AE54325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B4C95E35-02E8-49D7-9E5D-DB7FB6DB7361}" type="pres">
      <dgm:prSet presAssocID="{AEB17AD1-09D5-46FD-8C01-4048AE543252}" presName="rootConnector" presStyleLbl="node2" presStyleIdx="0" presStyleCnt="3"/>
      <dgm:spPr/>
      <dgm:t>
        <a:bodyPr/>
        <a:lstStyle/>
        <a:p>
          <a:endParaRPr lang="fi-FI"/>
        </a:p>
      </dgm:t>
    </dgm:pt>
    <dgm:pt modelId="{259D172A-C80D-4219-9F21-78E50A23AA32}" type="pres">
      <dgm:prSet presAssocID="{AEB17AD1-09D5-46FD-8C01-4048AE543252}" presName="hierChild4" presStyleCnt="0"/>
      <dgm:spPr/>
    </dgm:pt>
    <dgm:pt modelId="{34531290-8477-48AF-91A6-FABB3E2E83B1}" type="pres">
      <dgm:prSet presAssocID="{AEB17AD1-09D5-46FD-8C01-4048AE543252}" presName="hierChild5" presStyleCnt="0"/>
      <dgm:spPr/>
    </dgm:pt>
    <dgm:pt modelId="{A32779A9-1A5B-4278-9601-E9C9BB04C19A}" type="pres">
      <dgm:prSet presAssocID="{92A2DFDE-C8D1-42D4-9D83-AB43EC8894BA}" presName="hierChild3" presStyleCnt="0"/>
      <dgm:spPr/>
    </dgm:pt>
    <dgm:pt modelId="{6223C429-E4D6-4CB5-B9FF-D34FF1645369}" type="pres">
      <dgm:prSet presAssocID="{FAF44500-DA84-403C-9ABA-A07009382C5A}" presName="hierRoot1" presStyleCnt="0">
        <dgm:presLayoutVars>
          <dgm:hierBranch val="init"/>
        </dgm:presLayoutVars>
      </dgm:prSet>
      <dgm:spPr/>
    </dgm:pt>
    <dgm:pt modelId="{9272B7D4-CC39-4FCC-BE00-E4594D1B1E17}" type="pres">
      <dgm:prSet presAssocID="{FAF44500-DA84-403C-9ABA-A07009382C5A}" presName="rootComposite1" presStyleCnt="0"/>
      <dgm:spPr/>
    </dgm:pt>
    <dgm:pt modelId="{7879A5A4-B5F6-450F-8438-6C31A259F3FC}" type="pres">
      <dgm:prSet presAssocID="{FAF44500-DA84-403C-9ABA-A07009382C5A}" presName="rootText1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3BC77C5C-47B4-45A0-977A-1C9CA7AD4861}" type="pres">
      <dgm:prSet presAssocID="{FAF44500-DA84-403C-9ABA-A07009382C5A}" presName="rootConnector1" presStyleLbl="asst0" presStyleIdx="0" presStyleCnt="0"/>
      <dgm:spPr/>
      <dgm:t>
        <a:bodyPr/>
        <a:lstStyle/>
        <a:p>
          <a:endParaRPr lang="fi-FI"/>
        </a:p>
      </dgm:t>
    </dgm:pt>
    <dgm:pt modelId="{CE3ED8D4-53F1-46CB-AFEB-B7CBFBD285A0}" type="pres">
      <dgm:prSet presAssocID="{FAF44500-DA84-403C-9ABA-A07009382C5A}" presName="hierChild2" presStyleCnt="0"/>
      <dgm:spPr/>
    </dgm:pt>
    <dgm:pt modelId="{035773AE-A751-4EB0-A268-E814F2854566}" type="pres">
      <dgm:prSet presAssocID="{E15144D2-7903-495E-AE35-2C39A7055370}" presName="Name37" presStyleLbl="parChTrans1D2" presStyleIdx="1" presStyleCnt="3"/>
      <dgm:spPr/>
      <dgm:t>
        <a:bodyPr/>
        <a:lstStyle/>
        <a:p>
          <a:endParaRPr lang="fi-FI"/>
        </a:p>
      </dgm:t>
    </dgm:pt>
    <dgm:pt modelId="{67CB5E28-B52D-4CBA-AD8E-603EBC42C845}" type="pres">
      <dgm:prSet presAssocID="{FD85542A-3D28-4D35-B88A-46DD72F312D7}" presName="hierRoot2" presStyleCnt="0">
        <dgm:presLayoutVars>
          <dgm:hierBranch val="init"/>
        </dgm:presLayoutVars>
      </dgm:prSet>
      <dgm:spPr/>
    </dgm:pt>
    <dgm:pt modelId="{A09BB20D-196F-4C20-A9FD-27A21F2C9B40}" type="pres">
      <dgm:prSet presAssocID="{FD85542A-3D28-4D35-B88A-46DD72F312D7}" presName="rootComposite" presStyleCnt="0"/>
      <dgm:spPr/>
    </dgm:pt>
    <dgm:pt modelId="{015D08BF-D4F6-4FE8-89FE-33BA6AF4D2F3}" type="pres">
      <dgm:prSet presAssocID="{FD85542A-3D28-4D35-B88A-46DD72F312D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ED27C875-D2FD-4C30-A1EC-86ACE55FE037}" type="pres">
      <dgm:prSet presAssocID="{FD85542A-3D28-4D35-B88A-46DD72F312D7}" presName="rootConnector" presStyleLbl="node2" presStyleIdx="1" presStyleCnt="3"/>
      <dgm:spPr/>
      <dgm:t>
        <a:bodyPr/>
        <a:lstStyle/>
        <a:p>
          <a:endParaRPr lang="fi-FI"/>
        </a:p>
      </dgm:t>
    </dgm:pt>
    <dgm:pt modelId="{B835F781-7B17-4C51-ADB8-1035FBA892E9}" type="pres">
      <dgm:prSet presAssocID="{FD85542A-3D28-4D35-B88A-46DD72F312D7}" presName="hierChild4" presStyleCnt="0"/>
      <dgm:spPr/>
    </dgm:pt>
    <dgm:pt modelId="{21F825DC-1650-45B2-AB8E-F4187084EE84}" type="pres">
      <dgm:prSet presAssocID="{FD85542A-3D28-4D35-B88A-46DD72F312D7}" presName="hierChild5" presStyleCnt="0"/>
      <dgm:spPr/>
    </dgm:pt>
    <dgm:pt modelId="{D999E0D0-EB41-41F7-B0CB-C504D6A54884}" type="pres">
      <dgm:prSet presAssocID="{FAF44500-DA84-403C-9ABA-A07009382C5A}" presName="hierChild3" presStyleCnt="0"/>
      <dgm:spPr/>
    </dgm:pt>
    <dgm:pt modelId="{81967BAF-977C-4557-927C-1D14240DC02F}" type="pres">
      <dgm:prSet presAssocID="{F9A477A0-8631-42B8-8959-EA682AD7DE23}" presName="hierRoot1" presStyleCnt="0">
        <dgm:presLayoutVars>
          <dgm:hierBranch val="init"/>
        </dgm:presLayoutVars>
      </dgm:prSet>
      <dgm:spPr/>
    </dgm:pt>
    <dgm:pt modelId="{1535EF39-33C8-4117-90BC-D4B7315ADEAF}" type="pres">
      <dgm:prSet presAssocID="{F9A477A0-8631-42B8-8959-EA682AD7DE23}" presName="rootComposite1" presStyleCnt="0"/>
      <dgm:spPr/>
    </dgm:pt>
    <dgm:pt modelId="{8FC232BF-942F-4A2D-BEDA-BBF43C098051}" type="pres">
      <dgm:prSet presAssocID="{F9A477A0-8631-42B8-8959-EA682AD7DE23}" presName="rootText1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0DBFF552-71FB-4CDA-A890-6F8578ED0875}" type="pres">
      <dgm:prSet presAssocID="{F9A477A0-8631-42B8-8959-EA682AD7DE23}" presName="rootConnector1" presStyleLbl="node1" presStyleIdx="0" presStyleCnt="0"/>
      <dgm:spPr/>
      <dgm:t>
        <a:bodyPr/>
        <a:lstStyle/>
        <a:p>
          <a:endParaRPr lang="fi-FI"/>
        </a:p>
      </dgm:t>
    </dgm:pt>
    <dgm:pt modelId="{7FB37A23-658B-46E8-88F2-1E2C323DDA07}" type="pres">
      <dgm:prSet presAssocID="{F9A477A0-8631-42B8-8959-EA682AD7DE23}" presName="hierChild2" presStyleCnt="0"/>
      <dgm:spPr/>
    </dgm:pt>
    <dgm:pt modelId="{E96106C0-66FB-4923-AB4A-3C02E8992BF3}" type="pres">
      <dgm:prSet presAssocID="{33981FD2-B011-4957-86CA-A1C03B00BBDF}" presName="Name37" presStyleLbl="parChTrans1D2" presStyleIdx="2" presStyleCnt="3"/>
      <dgm:spPr/>
      <dgm:t>
        <a:bodyPr/>
        <a:lstStyle/>
        <a:p>
          <a:endParaRPr lang="fi-FI"/>
        </a:p>
      </dgm:t>
    </dgm:pt>
    <dgm:pt modelId="{CFF4223F-40E0-450A-9E25-CF71DD6F3F69}" type="pres">
      <dgm:prSet presAssocID="{9A224B90-58DF-479C-B8EA-580EF8A76C6B}" presName="hierRoot2" presStyleCnt="0">
        <dgm:presLayoutVars>
          <dgm:hierBranch val="init"/>
        </dgm:presLayoutVars>
      </dgm:prSet>
      <dgm:spPr/>
    </dgm:pt>
    <dgm:pt modelId="{6505DA49-DCF4-4662-BE90-690488E81664}" type="pres">
      <dgm:prSet presAssocID="{9A224B90-58DF-479C-B8EA-580EF8A76C6B}" presName="rootComposite" presStyleCnt="0"/>
      <dgm:spPr/>
    </dgm:pt>
    <dgm:pt modelId="{148826C7-6C96-46B4-A990-48E62959FD71}" type="pres">
      <dgm:prSet presAssocID="{9A224B90-58DF-479C-B8EA-580EF8A76C6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13657C0F-AD78-4531-9053-0C3A22D7A0AA}" type="pres">
      <dgm:prSet presAssocID="{9A224B90-58DF-479C-B8EA-580EF8A76C6B}" presName="rootConnector" presStyleLbl="node2" presStyleIdx="2" presStyleCnt="3"/>
      <dgm:spPr/>
      <dgm:t>
        <a:bodyPr/>
        <a:lstStyle/>
        <a:p>
          <a:endParaRPr lang="fi-FI"/>
        </a:p>
      </dgm:t>
    </dgm:pt>
    <dgm:pt modelId="{1C11CD39-C3DE-4241-B532-C0CC2554F49A}" type="pres">
      <dgm:prSet presAssocID="{9A224B90-58DF-479C-B8EA-580EF8A76C6B}" presName="hierChild4" presStyleCnt="0"/>
      <dgm:spPr/>
    </dgm:pt>
    <dgm:pt modelId="{B31E7F41-D5D9-454F-8011-B841F7AD51E1}" type="pres">
      <dgm:prSet presAssocID="{9A224B90-58DF-479C-B8EA-580EF8A76C6B}" presName="hierChild5" presStyleCnt="0"/>
      <dgm:spPr/>
    </dgm:pt>
    <dgm:pt modelId="{5087727A-615C-47D2-91D1-2A5729A1D3A2}" type="pres">
      <dgm:prSet presAssocID="{F9A477A0-8631-42B8-8959-EA682AD7DE23}" presName="hierChild3" presStyleCnt="0"/>
      <dgm:spPr/>
    </dgm:pt>
    <dgm:pt modelId="{D34ADCCA-D830-430B-A394-041212AA0CB8}" type="pres">
      <dgm:prSet presAssocID="{8F9183B6-A0A5-40A1-B4CC-469BE1B0D019}" presName="hierRoot1" presStyleCnt="0">
        <dgm:presLayoutVars>
          <dgm:hierBranch val="init"/>
        </dgm:presLayoutVars>
      </dgm:prSet>
      <dgm:spPr/>
    </dgm:pt>
    <dgm:pt modelId="{15C40871-9359-4793-ADF2-51A0DFE8DB48}" type="pres">
      <dgm:prSet presAssocID="{8F9183B6-A0A5-40A1-B4CC-469BE1B0D019}" presName="rootComposite1" presStyleCnt="0"/>
      <dgm:spPr/>
    </dgm:pt>
    <dgm:pt modelId="{FFCB56E7-3FFB-4224-AB7A-5B1C8457F402}" type="pres">
      <dgm:prSet presAssocID="{8F9183B6-A0A5-40A1-B4CC-469BE1B0D019}" presName="rootText1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E24A3C16-E097-49E2-B5DB-0F18D972C0B8}" type="pres">
      <dgm:prSet presAssocID="{8F9183B6-A0A5-40A1-B4CC-469BE1B0D019}" presName="rootConnector1" presStyleLbl="node1" presStyleIdx="0" presStyleCnt="0"/>
      <dgm:spPr/>
      <dgm:t>
        <a:bodyPr/>
        <a:lstStyle/>
        <a:p>
          <a:endParaRPr lang="fi-FI"/>
        </a:p>
      </dgm:t>
    </dgm:pt>
    <dgm:pt modelId="{59F3DE13-4DD9-48AF-B0FC-1347C9B6DA32}" type="pres">
      <dgm:prSet presAssocID="{8F9183B6-A0A5-40A1-B4CC-469BE1B0D019}" presName="hierChild2" presStyleCnt="0"/>
      <dgm:spPr/>
    </dgm:pt>
    <dgm:pt modelId="{857AC77D-B24A-4620-B0B4-E28C3EF8FFDC}" type="pres">
      <dgm:prSet presAssocID="{8F9183B6-A0A5-40A1-B4CC-469BE1B0D019}" presName="hierChild3" presStyleCnt="0"/>
      <dgm:spPr/>
    </dgm:pt>
  </dgm:ptLst>
  <dgm:cxnLst>
    <dgm:cxn modelId="{73964ABE-073C-4D34-BC24-621C2C4B3898}" srcId="{5C081E99-B9C7-4E08-85BF-20CC9B8B9093}" destId="{F9A477A0-8631-42B8-8959-EA682AD7DE23}" srcOrd="2" destOrd="0" parTransId="{FEC23664-047C-4977-B52D-244E722708FE}" sibTransId="{BA5F7044-777F-428C-BB20-E1A734F6A26A}"/>
    <dgm:cxn modelId="{A085075F-645E-4C12-8BC9-FEF872507F82}" srcId="{FAF44500-DA84-403C-9ABA-A07009382C5A}" destId="{FD85542A-3D28-4D35-B88A-46DD72F312D7}" srcOrd="0" destOrd="0" parTransId="{E15144D2-7903-495E-AE35-2C39A7055370}" sibTransId="{351F5486-733E-42C3-862E-19FAEFC44557}"/>
    <dgm:cxn modelId="{46E08160-ECA1-4B90-8970-EF8E0F33D34E}" type="presOf" srcId="{8F9183B6-A0A5-40A1-B4CC-469BE1B0D019}" destId="{FFCB56E7-3FFB-4224-AB7A-5B1C8457F402}" srcOrd="0" destOrd="0" presId="urn:microsoft.com/office/officeart/2005/8/layout/orgChart1"/>
    <dgm:cxn modelId="{9B875FA7-18AF-4EFB-A966-E031C4431551}" type="presOf" srcId="{FAF44500-DA84-403C-9ABA-A07009382C5A}" destId="{3BC77C5C-47B4-45A0-977A-1C9CA7AD4861}" srcOrd="1" destOrd="0" presId="urn:microsoft.com/office/officeart/2005/8/layout/orgChart1"/>
    <dgm:cxn modelId="{E53ECFB1-4AA2-4164-A38F-BC671A89BA5D}" type="presOf" srcId="{FD85542A-3D28-4D35-B88A-46DD72F312D7}" destId="{ED27C875-D2FD-4C30-A1EC-86ACE55FE037}" srcOrd="1" destOrd="0" presId="urn:microsoft.com/office/officeart/2005/8/layout/orgChart1"/>
    <dgm:cxn modelId="{319EE534-A51F-4198-BBDF-908072D6A342}" type="presOf" srcId="{33981FD2-B011-4957-86CA-A1C03B00BBDF}" destId="{E96106C0-66FB-4923-AB4A-3C02E8992BF3}" srcOrd="0" destOrd="0" presId="urn:microsoft.com/office/officeart/2005/8/layout/orgChart1"/>
    <dgm:cxn modelId="{C39AB159-2438-402E-B2A8-AB5015A23B9C}" type="presOf" srcId="{AEB17AD1-09D5-46FD-8C01-4048AE543252}" destId="{14B04535-68B2-4791-B62C-AE1B44E20A89}" srcOrd="0" destOrd="0" presId="urn:microsoft.com/office/officeart/2005/8/layout/orgChart1"/>
    <dgm:cxn modelId="{5769C8D9-7DEA-4499-BFEB-11FA0BBBEF8F}" srcId="{5C081E99-B9C7-4E08-85BF-20CC9B8B9093}" destId="{92A2DFDE-C8D1-42D4-9D83-AB43EC8894BA}" srcOrd="0" destOrd="0" parTransId="{17D764F1-3019-4785-8E80-DC1B12C21092}" sibTransId="{FE175D08-ACDC-4F5E-93BF-936A136B18B7}"/>
    <dgm:cxn modelId="{F0DDE66E-3622-4A22-90EB-5C028169E2FC}" type="presOf" srcId="{92A2DFDE-C8D1-42D4-9D83-AB43EC8894BA}" destId="{9C38FA67-9FF6-4806-82B6-B25874036494}" srcOrd="0" destOrd="0" presId="urn:microsoft.com/office/officeart/2005/8/layout/orgChart1"/>
    <dgm:cxn modelId="{6B01B41C-2034-4E01-9020-3419FA9B753C}" srcId="{F9A477A0-8631-42B8-8959-EA682AD7DE23}" destId="{9A224B90-58DF-479C-B8EA-580EF8A76C6B}" srcOrd="0" destOrd="0" parTransId="{33981FD2-B011-4957-86CA-A1C03B00BBDF}" sibTransId="{52DA21CA-CE4E-4BE9-892C-DF428ED60130}"/>
    <dgm:cxn modelId="{E7998CE5-52CE-462E-B257-7E0B8094C3AC}" type="presOf" srcId="{92A2DFDE-C8D1-42D4-9D83-AB43EC8894BA}" destId="{713F2A41-0100-487B-87CD-8A11B427E264}" srcOrd="1" destOrd="0" presId="urn:microsoft.com/office/officeart/2005/8/layout/orgChart1"/>
    <dgm:cxn modelId="{9736D7BE-CD96-4C0A-BFDB-D1FCE1BE5893}" type="presOf" srcId="{9A224B90-58DF-479C-B8EA-580EF8A76C6B}" destId="{148826C7-6C96-46B4-A990-48E62959FD71}" srcOrd="0" destOrd="0" presId="urn:microsoft.com/office/officeart/2005/8/layout/orgChart1"/>
    <dgm:cxn modelId="{9D09FD25-BA79-4F3C-9E36-0AEC70EC6A74}" type="presOf" srcId="{8F9183B6-A0A5-40A1-B4CC-469BE1B0D019}" destId="{E24A3C16-E097-49E2-B5DB-0F18D972C0B8}" srcOrd="1" destOrd="0" presId="urn:microsoft.com/office/officeart/2005/8/layout/orgChart1"/>
    <dgm:cxn modelId="{6DC279D6-9780-412A-810F-284779655C13}" srcId="{5C081E99-B9C7-4E08-85BF-20CC9B8B9093}" destId="{8F9183B6-A0A5-40A1-B4CC-469BE1B0D019}" srcOrd="3" destOrd="0" parTransId="{E69E1797-A155-4E11-B0D2-FEF6DCC471CE}" sibTransId="{DE269525-B986-4E5A-94CD-D97D5F779851}"/>
    <dgm:cxn modelId="{BDF5B128-DD43-4165-A586-7B606BE1C320}" srcId="{92A2DFDE-C8D1-42D4-9D83-AB43EC8894BA}" destId="{AEB17AD1-09D5-46FD-8C01-4048AE543252}" srcOrd="0" destOrd="0" parTransId="{FAA78CDA-1334-408C-9FB2-3E90EC0B957D}" sibTransId="{0E0ABC6F-85E6-47E1-B458-E8DB2B0046BE}"/>
    <dgm:cxn modelId="{FA21552E-F6F0-4161-83FD-792BC49BE979}" type="presOf" srcId="{F9A477A0-8631-42B8-8959-EA682AD7DE23}" destId="{0DBFF552-71FB-4CDA-A890-6F8578ED0875}" srcOrd="1" destOrd="0" presId="urn:microsoft.com/office/officeart/2005/8/layout/orgChart1"/>
    <dgm:cxn modelId="{35570683-FFFD-41E2-A4C9-DDB324723FF5}" type="presOf" srcId="{E15144D2-7903-495E-AE35-2C39A7055370}" destId="{035773AE-A751-4EB0-A268-E814F2854566}" srcOrd="0" destOrd="0" presId="urn:microsoft.com/office/officeart/2005/8/layout/orgChart1"/>
    <dgm:cxn modelId="{0704D79E-833D-4B0C-B37C-49B45BFDA046}" type="presOf" srcId="{FD85542A-3D28-4D35-B88A-46DD72F312D7}" destId="{015D08BF-D4F6-4FE8-89FE-33BA6AF4D2F3}" srcOrd="0" destOrd="0" presId="urn:microsoft.com/office/officeart/2005/8/layout/orgChart1"/>
    <dgm:cxn modelId="{859DC883-ED08-4815-AF02-B22920EA78A1}" type="presOf" srcId="{FAA78CDA-1334-408C-9FB2-3E90EC0B957D}" destId="{CE3ECC6B-ABC4-491E-AC35-EC105BE77631}" srcOrd="0" destOrd="0" presId="urn:microsoft.com/office/officeart/2005/8/layout/orgChart1"/>
    <dgm:cxn modelId="{CA93C6A2-ADEE-4A83-B46A-2AA0785A62AF}" type="presOf" srcId="{5C081E99-B9C7-4E08-85BF-20CC9B8B9093}" destId="{88C548E8-240B-4FAD-8046-DF65E540E0D7}" srcOrd="0" destOrd="0" presId="urn:microsoft.com/office/officeart/2005/8/layout/orgChart1"/>
    <dgm:cxn modelId="{F5A3BA5C-A630-4FF8-BFA5-30F8A39AF4DB}" type="presOf" srcId="{AEB17AD1-09D5-46FD-8C01-4048AE543252}" destId="{B4C95E35-02E8-49D7-9E5D-DB7FB6DB7361}" srcOrd="1" destOrd="0" presId="urn:microsoft.com/office/officeart/2005/8/layout/orgChart1"/>
    <dgm:cxn modelId="{2D8E84A4-F86A-4E09-927D-4F4BBDDC6FF4}" srcId="{5C081E99-B9C7-4E08-85BF-20CC9B8B9093}" destId="{FAF44500-DA84-403C-9ABA-A07009382C5A}" srcOrd="1" destOrd="0" parTransId="{DE4F4039-A6B5-4E55-B63C-C8B209F2DF90}" sibTransId="{9EAEB010-F3F8-474D-811A-C13738474F29}"/>
    <dgm:cxn modelId="{061747FE-122F-4C6A-ABF0-A1D6363DEF76}" type="presOf" srcId="{FAF44500-DA84-403C-9ABA-A07009382C5A}" destId="{7879A5A4-B5F6-450F-8438-6C31A259F3FC}" srcOrd="0" destOrd="0" presId="urn:microsoft.com/office/officeart/2005/8/layout/orgChart1"/>
    <dgm:cxn modelId="{09BA6869-40FD-4C98-9239-129B0C2AF36E}" type="presOf" srcId="{9A224B90-58DF-479C-B8EA-580EF8A76C6B}" destId="{13657C0F-AD78-4531-9053-0C3A22D7A0AA}" srcOrd="1" destOrd="0" presId="urn:microsoft.com/office/officeart/2005/8/layout/orgChart1"/>
    <dgm:cxn modelId="{807D42B3-E2DF-482D-A242-FB88DDFFDC48}" type="presOf" srcId="{F9A477A0-8631-42B8-8959-EA682AD7DE23}" destId="{8FC232BF-942F-4A2D-BEDA-BBF43C098051}" srcOrd="0" destOrd="0" presId="urn:microsoft.com/office/officeart/2005/8/layout/orgChart1"/>
    <dgm:cxn modelId="{E0340CD3-5F40-49AD-9C01-6BC6C365F8F0}" type="presParOf" srcId="{88C548E8-240B-4FAD-8046-DF65E540E0D7}" destId="{BDADD718-C1AB-4E28-A121-8EB754FD2C0B}" srcOrd="0" destOrd="0" presId="urn:microsoft.com/office/officeart/2005/8/layout/orgChart1"/>
    <dgm:cxn modelId="{6CF6A54A-0CF8-4EFB-8D46-AB4573D4135B}" type="presParOf" srcId="{BDADD718-C1AB-4E28-A121-8EB754FD2C0B}" destId="{9756EB95-E773-43C0-843F-E289F31304C8}" srcOrd="0" destOrd="0" presId="urn:microsoft.com/office/officeart/2005/8/layout/orgChart1"/>
    <dgm:cxn modelId="{1E45CFBC-7AB7-44B0-8BE7-BE4BBCE98256}" type="presParOf" srcId="{9756EB95-E773-43C0-843F-E289F31304C8}" destId="{9C38FA67-9FF6-4806-82B6-B25874036494}" srcOrd="0" destOrd="0" presId="urn:microsoft.com/office/officeart/2005/8/layout/orgChart1"/>
    <dgm:cxn modelId="{BABD5E61-895C-4FEB-8439-595CA68CE02B}" type="presParOf" srcId="{9756EB95-E773-43C0-843F-E289F31304C8}" destId="{713F2A41-0100-487B-87CD-8A11B427E264}" srcOrd="1" destOrd="0" presId="urn:microsoft.com/office/officeart/2005/8/layout/orgChart1"/>
    <dgm:cxn modelId="{F88EBF99-0DC5-4287-A92F-51485BB0FCF3}" type="presParOf" srcId="{BDADD718-C1AB-4E28-A121-8EB754FD2C0B}" destId="{827D1B33-8872-47CA-9023-BB035E4662C8}" srcOrd="1" destOrd="0" presId="urn:microsoft.com/office/officeart/2005/8/layout/orgChart1"/>
    <dgm:cxn modelId="{379B165B-E341-4D36-B98E-5BED09431030}" type="presParOf" srcId="{827D1B33-8872-47CA-9023-BB035E4662C8}" destId="{CE3ECC6B-ABC4-491E-AC35-EC105BE77631}" srcOrd="0" destOrd="0" presId="urn:microsoft.com/office/officeart/2005/8/layout/orgChart1"/>
    <dgm:cxn modelId="{5CA00285-2FA2-4B2D-9B75-969AAABB59BB}" type="presParOf" srcId="{827D1B33-8872-47CA-9023-BB035E4662C8}" destId="{0D92D5B8-29F4-4F36-AF33-D84E0DAD6108}" srcOrd="1" destOrd="0" presId="urn:microsoft.com/office/officeart/2005/8/layout/orgChart1"/>
    <dgm:cxn modelId="{3668F9DF-A7A2-490C-9E1E-9548BC54AD2D}" type="presParOf" srcId="{0D92D5B8-29F4-4F36-AF33-D84E0DAD6108}" destId="{A19A58E2-4998-402B-AF54-7410122B8681}" srcOrd="0" destOrd="0" presId="urn:microsoft.com/office/officeart/2005/8/layout/orgChart1"/>
    <dgm:cxn modelId="{05A10411-F935-449E-AD83-0B05F3AC5467}" type="presParOf" srcId="{A19A58E2-4998-402B-AF54-7410122B8681}" destId="{14B04535-68B2-4791-B62C-AE1B44E20A89}" srcOrd="0" destOrd="0" presId="urn:microsoft.com/office/officeart/2005/8/layout/orgChart1"/>
    <dgm:cxn modelId="{B04E7AB9-BD41-4454-AB80-DD3DCF2CDFE0}" type="presParOf" srcId="{A19A58E2-4998-402B-AF54-7410122B8681}" destId="{B4C95E35-02E8-49D7-9E5D-DB7FB6DB7361}" srcOrd="1" destOrd="0" presId="urn:microsoft.com/office/officeart/2005/8/layout/orgChart1"/>
    <dgm:cxn modelId="{1267D13A-B165-4C56-B78B-9CDADE59BB6D}" type="presParOf" srcId="{0D92D5B8-29F4-4F36-AF33-D84E0DAD6108}" destId="{259D172A-C80D-4219-9F21-78E50A23AA32}" srcOrd="1" destOrd="0" presId="urn:microsoft.com/office/officeart/2005/8/layout/orgChart1"/>
    <dgm:cxn modelId="{F91E9A7D-ACCB-4DBD-BB84-A11CF2C79E39}" type="presParOf" srcId="{0D92D5B8-29F4-4F36-AF33-D84E0DAD6108}" destId="{34531290-8477-48AF-91A6-FABB3E2E83B1}" srcOrd="2" destOrd="0" presId="urn:microsoft.com/office/officeart/2005/8/layout/orgChart1"/>
    <dgm:cxn modelId="{9494149E-D214-496A-A604-26E83F7B68C9}" type="presParOf" srcId="{BDADD718-C1AB-4E28-A121-8EB754FD2C0B}" destId="{A32779A9-1A5B-4278-9601-E9C9BB04C19A}" srcOrd="2" destOrd="0" presId="urn:microsoft.com/office/officeart/2005/8/layout/orgChart1"/>
    <dgm:cxn modelId="{A9B587B5-27B4-43B3-93C2-AC4F589C4524}" type="presParOf" srcId="{88C548E8-240B-4FAD-8046-DF65E540E0D7}" destId="{6223C429-E4D6-4CB5-B9FF-D34FF1645369}" srcOrd="1" destOrd="0" presId="urn:microsoft.com/office/officeart/2005/8/layout/orgChart1"/>
    <dgm:cxn modelId="{3C70379B-6BC4-45C7-86CF-4D8A2BC49064}" type="presParOf" srcId="{6223C429-E4D6-4CB5-B9FF-D34FF1645369}" destId="{9272B7D4-CC39-4FCC-BE00-E4594D1B1E17}" srcOrd="0" destOrd="0" presId="urn:microsoft.com/office/officeart/2005/8/layout/orgChart1"/>
    <dgm:cxn modelId="{6FB3E2F7-BA6B-4209-A6F1-23D596FB170A}" type="presParOf" srcId="{9272B7D4-CC39-4FCC-BE00-E4594D1B1E17}" destId="{7879A5A4-B5F6-450F-8438-6C31A259F3FC}" srcOrd="0" destOrd="0" presId="urn:microsoft.com/office/officeart/2005/8/layout/orgChart1"/>
    <dgm:cxn modelId="{4A6C2135-4437-45DA-A77D-FCD01AB1C3DE}" type="presParOf" srcId="{9272B7D4-CC39-4FCC-BE00-E4594D1B1E17}" destId="{3BC77C5C-47B4-45A0-977A-1C9CA7AD4861}" srcOrd="1" destOrd="0" presId="urn:microsoft.com/office/officeart/2005/8/layout/orgChart1"/>
    <dgm:cxn modelId="{219AC555-AD82-4BEB-A6A0-CB2E72948AEA}" type="presParOf" srcId="{6223C429-E4D6-4CB5-B9FF-D34FF1645369}" destId="{CE3ED8D4-53F1-46CB-AFEB-B7CBFBD285A0}" srcOrd="1" destOrd="0" presId="urn:microsoft.com/office/officeart/2005/8/layout/orgChart1"/>
    <dgm:cxn modelId="{67625F93-51F7-482A-A695-3A78BA474CB7}" type="presParOf" srcId="{CE3ED8D4-53F1-46CB-AFEB-B7CBFBD285A0}" destId="{035773AE-A751-4EB0-A268-E814F2854566}" srcOrd="0" destOrd="0" presId="urn:microsoft.com/office/officeart/2005/8/layout/orgChart1"/>
    <dgm:cxn modelId="{2015069F-E36E-4AA8-B3CF-07DBF023CBEE}" type="presParOf" srcId="{CE3ED8D4-53F1-46CB-AFEB-B7CBFBD285A0}" destId="{67CB5E28-B52D-4CBA-AD8E-603EBC42C845}" srcOrd="1" destOrd="0" presId="urn:microsoft.com/office/officeart/2005/8/layout/orgChart1"/>
    <dgm:cxn modelId="{A3047BDC-D733-461B-B37F-DD77E73E185A}" type="presParOf" srcId="{67CB5E28-B52D-4CBA-AD8E-603EBC42C845}" destId="{A09BB20D-196F-4C20-A9FD-27A21F2C9B40}" srcOrd="0" destOrd="0" presId="urn:microsoft.com/office/officeart/2005/8/layout/orgChart1"/>
    <dgm:cxn modelId="{3C5CB1E8-AF94-4049-ABC9-C1B1AF48450E}" type="presParOf" srcId="{A09BB20D-196F-4C20-A9FD-27A21F2C9B40}" destId="{015D08BF-D4F6-4FE8-89FE-33BA6AF4D2F3}" srcOrd="0" destOrd="0" presId="urn:microsoft.com/office/officeart/2005/8/layout/orgChart1"/>
    <dgm:cxn modelId="{B016DD74-917D-481E-9F22-7888E11C8C18}" type="presParOf" srcId="{A09BB20D-196F-4C20-A9FD-27A21F2C9B40}" destId="{ED27C875-D2FD-4C30-A1EC-86ACE55FE037}" srcOrd="1" destOrd="0" presId="urn:microsoft.com/office/officeart/2005/8/layout/orgChart1"/>
    <dgm:cxn modelId="{A89193E1-86E5-47C0-9952-32C72CC3D5BB}" type="presParOf" srcId="{67CB5E28-B52D-4CBA-AD8E-603EBC42C845}" destId="{B835F781-7B17-4C51-ADB8-1035FBA892E9}" srcOrd="1" destOrd="0" presId="urn:microsoft.com/office/officeart/2005/8/layout/orgChart1"/>
    <dgm:cxn modelId="{54769321-B5AF-4E46-9751-A6269609BB1E}" type="presParOf" srcId="{67CB5E28-B52D-4CBA-AD8E-603EBC42C845}" destId="{21F825DC-1650-45B2-AB8E-F4187084EE84}" srcOrd="2" destOrd="0" presId="urn:microsoft.com/office/officeart/2005/8/layout/orgChart1"/>
    <dgm:cxn modelId="{67C187CC-EDC6-4564-916D-6DE005FECB98}" type="presParOf" srcId="{6223C429-E4D6-4CB5-B9FF-D34FF1645369}" destId="{D999E0D0-EB41-41F7-B0CB-C504D6A54884}" srcOrd="2" destOrd="0" presId="urn:microsoft.com/office/officeart/2005/8/layout/orgChart1"/>
    <dgm:cxn modelId="{0D9DAC55-A2DA-4F0F-AC60-8E74FA89DD7A}" type="presParOf" srcId="{88C548E8-240B-4FAD-8046-DF65E540E0D7}" destId="{81967BAF-977C-4557-927C-1D14240DC02F}" srcOrd="2" destOrd="0" presId="urn:microsoft.com/office/officeart/2005/8/layout/orgChart1"/>
    <dgm:cxn modelId="{CD575FDF-65BC-41D3-93ED-5875E6C2F8F0}" type="presParOf" srcId="{81967BAF-977C-4557-927C-1D14240DC02F}" destId="{1535EF39-33C8-4117-90BC-D4B7315ADEAF}" srcOrd="0" destOrd="0" presId="urn:microsoft.com/office/officeart/2005/8/layout/orgChart1"/>
    <dgm:cxn modelId="{8152BC2B-E894-43CC-AA54-F6BFB5EA84D1}" type="presParOf" srcId="{1535EF39-33C8-4117-90BC-D4B7315ADEAF}" destId="{8FC232BF-942F-4A2D-BEDA-BBF43C098051}" srcOrd="0" destOrd="0" presId="urn:microsoft.com/office/officeart/2005/8/layout/orgChart1"/>
    <dgm:cxn modelId="{30A6B044-2FDC-4BE4-8FD0-67873408C844}" type="presParOf" srcId="{1535EF39-33C8-4117-90BC-D4B7315ADEAF}" destId="{0DBFF552-71FB-4CDA-A890-6F8578ED0875}" srcOrd="1" destOrd="0" presId="urn:microsoft.com/office/officeart/2005/8/layout/orgChart1"/>
    <dgm:cxn modelId="{0495B0BC-31AB-4514-A564-DB342919EF43}" type="presParOf" srcId="{81967BAF-977C-4557-927C-1D14240DC02F}" destId="{7FB37A23-658B-46E8-88F2-1E2C323DDA07}" srcOrd="1" destOrd="0" presId="urn:microsoft.com/office/officeart/2005/8/layout/orgChart1"/>
    <dgm:cxn modelId="{7AA1FEE2-AB6E-43D0-A950-9AF8BF9051ED}" type="presParOf" srcId="{7FB37A23-658B-46E8-88F2-1E2C323DDA07}" destId="{E96106C0-66FB-4923-AB4A-3C02E8992BF3}" srcOrd="0" destOrd="0" presId="urn:microsoft.com/office/officeart/2005/8/layout/orgChart1"/>
    <dgm:cxn modelId="{144D060C-B2BD-4809-A0BB-8AFD0C938E45}" type="presParOf" srcId="{7FB37A23-658B-46E8-88F2-1E2C323DDA07}" destId="{CFF4223F-40E0-450A-9E25-CF71DD6F3F69}" srcOrd="1" destOrd="0" presId="urn:microsoft.com/office/officeart/2005/8/layout/orgChart1"/>
    <dgm:cxn modelId="{C47638A5-AD09-42C3-946D-5663B64E0C50}" type="presParOf" srcId="{CFF4223F-40E0-450A-9E25-CF71DD6F3F69}" destId="{6505DA49-DCF4-4662-BE90-690488E81664}" srcOrd="0" destOrd="0" presId="urn:microsoft.com/office/officeart/2005/8/layout/orgChart1"/>
    <dgm:cxn modelId="{C7CF5F24-7C7D-4B51-ADC4-5FE43FF56EBF}" type="presParOf" srcId="{6505DA49-DCF4-4662-BE90-690488E81664}" destId="{148826C7-6C96-46B4-A990-48E62959FD71}" srcOrd="0" destOrd="0" presId="urn:microsoft.com/office/officeart/2005/8/layout/orgChart1"/>
    <dgm:cxn modelId="{057069A2-DD1C-4374-AA96-937CAD13CF82}" type="presParOf" srcId="{6505DA49-DCF4-4662-BE90-690488E81664}" destId="{13657C0F-AD78-4531-9053-0C3A22D7A0AA}" srcOrd="1" destOrd="0" presId="urn:microsoft.com/office/officeart/2005/8/layout/orgChart1"/>
    <dgm:cxn modelId="{FAFE796E-0595-4E27-9D8E-E666D6C1C950}" type="presParOf" srcId="{CFF4223F-40E0-450A-9E25-CF71DD6F3F69}" destId="{1C11CD39-C3DE-4241-B532-C0CC2554F49A}" srcOrd="1" destOrd="0" presId="urn:microsoft.com/office/officeart/2005/8/layout/orgChart1"/>
    <dgm:cxn modelId="{D34E55E5-50E7-49E6-B2C1-C61EC69B19C7}" type="presParOf" srcId="{CFF4223F-40E0-450A-9E25-CF71DD6F3F69}" destId="{B31E7F41-D5D9-454F-8011-B841F7AD51E1}" srcOrd="2" destOrd="0" presId="urn:microsoft.com/office/officeart/2005/8/layout/orgChart1"/>
    <dgm:cxn modelId="{9130C900-3DDE-471F-8F63-D44850496F99}" type="presParOf" srcId="{81967BAF-977C-4557-927C-1D14240DC02F}" destId="{5087727A-615C-47D2-91D1-2A5729A1D3A2}" srcOrd="2" destOrd="0" presId="urn:microsoft.com/office/officeart/2005/8/layout/orgChart1"/>
    <dgm:cxn modelId="{45135634-AC0D-48EB-897A-FAD14547A82F}" type="presParOf" srcId="{88C548E8-240B-4FAD-8046-DF65E540E0D7}" destId="{D34ADCCA-D830-430B-A394-041212AA0CB8}" srcOrd="3" destOrd="0" presId="urn:microsoft.com/office/officeart/2005/8/layout/orgChart1"/>
    <dgm:cxn modelId="{30D0B45D-3944-41B8-9705-2D4D20B8EF63}" type="presParOf" srcId="{D34ADCCA-D830-430B-A394-041212AA0CB8}" destId="{15C40871-9359-4793-ADF2-51A0DFE8DB48}" srcOrd="0" destOrd="0" presId="urn:microsoft.com/office/officeart/2005/8/layout/orgChart1"/>
    <dgm:cxn modelId="{FEC1E3AA-BF40-44DB-B6FD-14C447EA5002}" type="presParOf" srcId="{15C40871-9359-4793-ADF2-51A0DFE8DB48}" destId="{FFCB56E7-3FFB-4224-AB7A-5B1C8457F402}" srcOrd="0" destOrd="0" presId="urn:microsoft.com/office/officeart/2005/8/layout/orgChart1"/>
    <dgm:cxn modelId="{28CB397E-6DCF-47A5-AB3A-4A67A637765D}" type="presParOf" srcId="{15C40871-9359-4793-ADF2-51A0DFE8DB48}" destId="{E24A3C16-E097-49E2-B5DB-0F18D972C0B8}" srcOrd="1" destOrd="0" presId="urn:microsoft.com/office/officeart/2005/8/layout/orgChart1"/>
    <dgm:cxn modelId="{3964EA01-F835-49F0-B87B-0C13D463D689}" type="presParOf" srcId="{D34ADCCA-D830-430B-A394-041212AA0CB8}" destId="{59F3DE13-4DD9-48AF-B0FC-1347C9B6DA32}" srcOrd="1" destOrd="0" presId="urn:microsoft.com/office/officeart/2005/8/layout/orgChart1"/>
    <dgm:cxn modelId="{A1815792-8CE3-4977-9392-6362125B2913}" type="presParOf" srcId="{D34ADCCA-D830-430B-A394-041212AA0CB8}" destId="{857AC77D-B24A-4620-B0B4-E28C3EF8FF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106C0-66FB-4923-AB4A-3C02E8992BF3}">
      <dsp:nvSpPr>
        <dsp:cNvPr id="0" name=""/>
        <dsp:cNvSpPr/>
      </dsp:nvSpPr>
      <dsp:spPr>
        <a:xfrm>
          <a:off x="6372520" y="1566446"/>
          <a:ext cx="91440" cy="4612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1207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773AE-A751-4EB0-A268-E814F2854566}">
      <dsp:nvSpPr>
        <dsp:cNvPr id="0" name=""/>
        <dsp:cNvSpPr/>
      </dsp:nvSpPr>
      <dsp:spPr>
        <a:xfrm>
          <a:off x="3715089" y="1566446"/>
          <a:ext cx="91440" cy="4612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1207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3ECC6B-ABC4-491E-AC35-EC105BE77631}">
      <dsp:nvSpPr>
        <dsp:cNvPr id="0" name=""/>
        <dsp:cNvSpPr/>
      </dsp:nvSpPr>
      <dsp:spPr>
        <a:xfrm>
          <a:off x="1057657" y="1566446"/>
          <a:ext cx="91440" cy="4612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1207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8FA67-9FF6-4806-82B6-B25874036494}">
      <dsp:nvSpPr>
        <dsp:cNvPr id="0" name=""/>
        <dsp:cNvSpPr/>
      </dsp:nvSpPr>
      <dsp:spPr>
        <a:xfrm>
          <a:off x="5265" y="468334"/>
          <a:ext cx="2196224" cy="1098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Finanssipolitiikka</a:t>
          </a:r>
          <a:endParaRPr lang="fi-FI" sz="1800" kern="1200" dirty="0"/>
        </a:p>
      </dsp:txBody>
      <dsp:txXfrm>
        <a:off x="5265" y="468334"/>
        <a:ext cx="2196224" cy="1098112"/>
      </dsp:txXfrm>
    </dsp:sp>
    <dsp:sp modelId="{14B04535-68B2-4791-B62C-AE1B44E20A89}">
      <dsp:nvSpPr>
        <dsp:cNvPr id="0" name=""/>
        <dsp:cNvSpPr/>
      </dsp:nvSpPr>
      <dsp:spPr>
        <a:xfrm>
          <a:off x="5265" y="2027653"/>
          <a:ext cx="2196224" cy="1098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Budjetin säätely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Nousukausi/laskukausi</a:t>
          </a:r>
          <a:endParaRPr lang="fi-FI" sz="1800" kern="1200" dirty="0"/>
        </a:p>
      </dsp:txBody>
      <dsp:txXfrm>
        <a:off x="5265" y="2027653"/>
        <a:ext cx="2196224" cy="1098112"/>
      </dsp:txXfrm>
    </dsp:sp>
    <dsp:sp modelId="{7879A5A4-B5F6-450F-8438-6C31A259F3FC}">
      <dsp:nvSpPr>
        <dsp:cNvPr id="0" name=""/>
        <dsp:cNvSpPr/>
      </dsp:nvSpPr>
      <dsp:spPr>
        <a:xfrm>
          <a:off x="2662696" y="468334"/>
          <a:ext cx="2196224" cy="1098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Rahapolitiikka</a:t>
          </a:r>
          <a:endParaRPr lang="fi-FI" sz="1800" kern="1200" dirty="0"/>
        </a:p>
      </dsp:txBody>
      <dsp:txXfrm>
        <a:off x="2662696" y="468334"/>
        <a:ext cx="2196224" cy="1098112"/>
      </dsp:txXfrm>
    </dsp:sp>
    <dsp:sp modelId="{015D08BF-D4F6-4FE8-89FE-33BA6AF4D2F3}">
      <dsp:nvSpPr>
        <dsp:cNvPr id="0" name=""/>
        <dsp:cNvSpPr/>
      </dsp:nvSpPr>
      <dsp:spPr>
        <a:xfrm>
          <a:off x="2662696" y="2027653"/>
          <a:ext cx="2196224" cy="1098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EKP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Korkotaso suhdanteiden mukaan </a:t>
          </a:r>
          <a:endParaRPr lang="fi-FI" sz="1800" kern="1200" dirty="0"/>
        </a:p>
      </dsp:txBody>
      <dsp:txXfrm>
        <a:off x="2662696" y="2027653"/>
        <a:ext cx="2196224" cy="1098112"/>
      </dsp:txXfrm>
    </dsp:sp>
    <dsp:sp modelId="{8FC232BF-942F-4A2D-BEDA-BBF43C098051}">
      <dsp:nvSpPr>
        <dsp:cNvPr id="0" name=""/>
        <dsp:cNvSpPr/>
      </dsp:nvSpPr>
      <dsp:spPr>
        <a:xfrm>
          <a:off x="5320128" y="468334"/>
          <a:ext cx="2196224" cy="1098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Tulopolitiikka</a:t>
          </a:r>
          <a:endParaRPr lang="fi-FI" sz="1800" kern="1200" dirty="0"/>
        </a:p>
      </dsp:txBody>
      <dsp:txXfrm>
        <a:off x="5320128" y="468334"/>
        <a:ext cx="2196224" cy="1098112"/>
      </dsp:txXfrm>
    </dsp:sp>
    <dsp:sp modelId="{148826C7-6C96-46B4-A990-48E62959FD71}">
      <dsp:nvSpPr>
        <dsp:cNvPr id="0" name=""/>
        <dsp:cNvSpPr/>
      </dsp:nvSpPr>
      <dsp:spPr>
        <a:xfrm>
          <a:off x="5320128" y="2027653"/>
          <a:ext cx="2196224" cy="1098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Työmarkkinajärjestöt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Työehtosopimukset –merkitys lisääntynyt</a:t>
          </a:r>
          <a:endParaRPr lang="fi-FI" sz="1800" kern="1200" dirty="0"/>
        </a:p>
      </dsp:txBody>
      <dsp:txXfrm>
        <a:off x="5320128" y="2027653"/>
        <a:ext cx="2196224" cy="1098112"/>
      </dsp:txXfrm>
    </dsp:sp>
    <dsp:sp modelId="{FFCB56E7-3FFB-4224-AB7A-5B1C8457F402}">
      <dsp:nvSpPr>
        <dsp:cNvPr id="0" name=""/>
        <dsp:cNvSpPr/>
      </dsp:nvSpPr>
      <dsp:spPr>
        <a:xfrm>
          <a:off x="7977560" y="468334"/>
          <a:ext cx="2196224" cy="10981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Valuuttakurssipolitiikka</a:t>
          </a:r>
          <a:endParaRPr lang="fi-FI" sz="1800" kern="1200" dirty="0"/>
        </a:p>
      </dsp:txBody>
      <dsp:txXfrm>
        <a:off x="7977560" y="468334"/>
        <a:ext cx="2196224" cy="1098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-QaSndgcA" TargetMode="External"/><Relationship Id="rId2" Type="http://schemas.openxmlformats.org/officeDocument/2006/relationships/hyperlink" Target="https://www.youtube.com/watch?v=BrYeXV2L4q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Työttömyys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Talouspolitiikkaa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869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143691"/>
            <a:ext cx="11430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Talouspolitiikkaa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Tee kirjasta tehtävät 1 ja 3 s.151.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143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Talouspolitiikka</a:t>
            </a:r>
            <a:br>
              <a:rPr lang="fi-FI" dirty="0" smtClean="0"/>
            </a:br>
            <a:r>
              <a:rPr lang="fi-FI" sz="2000" dirty="0" smtClean="0"/>
              <a:t>Tavoitteet: Kestävä kehitys, talouskasvu, alhainen työttömyys, köyhyyden torjuminen ym.</a:t>
            </a:r>
            <a:endParaRPr lang="fi-FI" sz="2000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128629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34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Käsitteet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400" dirty="0" smtClean="0"/>
              <a:t>Työvoima= Kaikki 15-74-vuotiaat, jotka ovat joko työllisiä tai työttömiä</a:t>
            </a:r>
          </a:p>
          <a:p>
            <a:r>
              <a:rPr lang="fi-FI" sz="2400" dirty="0" smtClean="0"/>
              <a:t>Työttömyysaste= Työttömien osuus työtä hakevasta työvoimasta (n. 5% hyvä, yli 10% huono)</a:t>
            </a:r>
          </a:p>
          <a:p>
            <a:r>
              <a:rPr lang="fi-FI" sz="2400" dirty="0" smtClean="0"/>
              <a:t>Työllisyysaste= 15-64-vuotiaiden työllisten osuus </a:t>
            </a:r>
            <a:r>
              <a:rPr lang="fi-FI" sz="2400" dirty="0" err="1" smtClean="0"/>
              <a:t>samanikäisestä</a:t>
            </a:r>
            <a:r>
              <a:rPr lang="fi-FI" sz="2400" dirty="0" smtClean="0"/>
              <a:t> väestöstä (mitä suurempi, sen parempi)</a:t>
            </a:r>
          </a:p>
          <a:p>
            <a:r>
              <a:rPr lang="fi-FI" sz="2400" dirty="0" smtClean="0"/>
              <a:t>Suhdannetyöttömyys= Esiintyy laskukaudella, ensin vientialoille ja rakennusalalle, korjaantuu osin itsestään </a:t>
            </a:r>
          </a:p>
          <a:p>
            <a:r>
              <a:rPr lang="fi-FI" sz="2400" dirty="0" smtClean="0"/>
              <a:t>Rakennetyöttömyys= vakavampi, koko elinkeinorakenne muuttuu, vaikka tuotantomenetelmien muutos (esim. metsäteollisuus), vaikuttaa kulutusrakenteeseen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70747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Työttömyyden seuraukset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fi-FI" dirty="0" smtClean="0"/>
              <a:t>VALTIO -&gt; tulot vähenevät -&gt; siirtomenot kasvavat -&gt; velkaantuminen</a:t>
            </a:r>
          </a:p>
          <a:p>
            <a:pPr marL="457200" indent="-457200">
              <a:buAutoNum type="arabicParenR"/>
            </a:pPr>
            <a:r>
              <a:rPr lang="fi-FI" dirty="0" smtClean="0"/>
              <a:t>KOTITALOUDET -&gt; tulotaso laskee -&gt; kulutus vähenee</a:t>
            </a:r>
          </a:p>
          <a:p>
            <a:pPr marL="457200" indent="-457200">
              <a:buAutoNum type="arabicParenR"/>
            </a:pPr>
            <a:endParaRPr lang="fi-FI" dirty="0"/>
          </a:p>
          <a:p>
            <a:pPr marL="457200" indent="-457200">
              <a:buAutoNum type="arabicParenR"/>
            </a:pP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www.youtube.com/watch?v=BrYeXV2L4q4</a:t>
            </a:r>
            <a:r>
              <a:rPr lang="fi-FI" dirty="0" smtClean="0"/>
              <a:t> (työpaikan hakeminen)</a:t>
            </a:r>
          </a:p>
          <a:p>
            <a:pPr marL="457200" indent="-457200">
              <a:buAutoNum type="arabicParenR"/>
            </a:pPr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www.youtube.com/watch?v=OW-QaSndgcA</a:t>
            </a:r>
            <a:r>
              <a:rPr lang="fi-FI" dirty="0" smtClean="0"/>
              <a:t> (olen työtön)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92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Työttömyysaste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4419" y="1259058"/>
            <a:ext cx="6906991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työllisyysaste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5371" y="1230923"/>
            <a:ext cx="775682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Keksi puhekuplaan sopiva teksti. Keksi kolme syytä potkuille.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798" y="1874517"/>
            <a:ext cx="763996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on pilakuvan sanoma?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7773" y="1746000"/>
            <a:ext cx="8533024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Työttömyyden torjunta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Lisätään kysyntää (julkisen sektorin toimet)</a:t>
            </a:r>
          </a:p>
          <a:p>
            <a:r>
              <a:rPr lang="fi-FI" dirty="0" smtClean="0"/>
              <a:t>Työelämän joustot</a:t>
            </a:r>
          </a:p>
          <a:p>
            <a:r>
              <a:rPr lang="fi-FI" dirty="0" smtClean="0"/>
              <a:t>Verokiilan pienentämien</a:t>
            </a:r>
          </a:p>
          <a:p>
            <a:r>
              <a:rPr lang="fi-FI" dirty="0" smtClean="0"/>
              <a:t>Uudet investoinnit</a:t>
            </a:r>
          </a:p>
          <a:p>
            <a:r>
              <a:rPr lang="fi-FI" dirty="0" smtClean="0"/>
              <a:t>Lisäkoulutus</a:t>
            </a:r>
          </a:p>
          <a:p>
            <a:r>
              <a:rPr lang="fi-FI" dirty="0" smtClean="0"/>
              <a:t>Kannustinloukkojen poistaminen</a:t>
            </a:r>
          </a:p>
          <a:p>
            <a:r>
              <a:rPr lang="fi-FI" dirty="0" smtClean="0"/>
              <a:t>Työn jakaminen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73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Talouspolitiikan vaikeus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Julkisen vallan toimet, joilla ohjataan taloutta ja luodaan hyvinvointia.</a:t>
            </a:r>
          </a:p>
          <a:p>
            <a:r>
              <a:rPr lang="fi-FI" dirty="0" smtClean="0"/>
              <a:t>Puolueet ja etujärjestöt usein hyvin erimielisiä toimintatavoista</a:t>
            </a:r>
          </a:p>
          <a:p>
            <a:r>
              <a:rPr lang="fi-FI" dirty="0" smtClean="0"/>
              <a:t>Hallitusohjelmassa luodaan keskeiset suuntaviivat neljäksi vuodeksi (lähdekritiikki suotavaa)</a:t>
            </a:r>
          </a:p>
          <a:p>
            <a:r>
              <a:rPr lang="fi-FI" dirty="0" smtClean="0"/>
              <a:t>Globalisaatio vaikeuttanut talouden suunnittelua ja hallintaa</a:t>
            </a:r>
          </a:p>
          <a:p>
            <a:r>
              <a:rPr lang="fi-FI" dirty="0" smtClean="0"/>
              <a:t>Asiantuntijat usein eri linjoilla, puolueet etsivät itselleen sopivat tutkijat…</a:t>
            </a:r>
          </a:p>
          <a:p>
            <a:r>
              <a:rPr lang="fi-FI" dirty="0" smtClean="0"/>
              <a:t>Talouspolitiikan mahdollisuudet rajalliset ( luonnonvarat, säästötoimien kohdentaminen, päätösten vaikutus ym.)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643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TM10001106[[fn=Merkki]]</Template>
  <TotalTime>247</TotalTime>
  <Words>248</Words>
  <Application>Microsoft Office PowerPoint</Application>
  <PresentationFormat>Laajakuva</PresentationFormat>
  <Paragraphs>46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Badge</vt:lpstr>
      <vt:lpstr>Työttömyys</vt:lpstr>
      <vt:lpstr>Käsitteet</vt:lpstr>
      <vt:lpstr>Työttömyyden seuraukset</vt:lpstr>
      <vt:lpstr>Työttömyysaste</vt:lpstr>
      <vt:lpstr>työllisyysaste</vt:lpstr>
      <vt:lpstr>Keksi puhekuplaan sopiva teksti. Keksi kolme syytä potkuille.</vt:lpstr>
      <vt:lpstr>Mikä on pilakuvan sanoma?</vt:lpstr>
      <vt:lpstr>Työttömyyden torjunta</vt:lpstr>
      <vt:lpstr>Talouspolitiikan vaikeus</vt:lpstr>
      <vt:lpstr>PowerPoint-esitys</vt:lpstr>
      <vt:lpstr>Talouspolitiikkaa</vt:lpstr>
      <vt:lpstr>Talouspolitiikka Tavoitteet: Kestävä kehitys, talouskasvu, alhainen työttömyys, köyhyyden torjuminen ym.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Työttömyys</dc:title>
  <dc:creator>Helenius Niki</dc:creator>
  <cp:lastModifiedBy>Helenius Niki</cp:lastModifiedBy>
  <cp:revision>9</cp:revision>
  <dcterms:created xsi:type="dcterms:W3CDTF">2020-05-11T19:19:31Z</dcterms:created>
  <dcterms:modified xsi:type="dcterms:W3CDTF">2021-03-31T10:08:52Z</dcterms:modified>
</cp:coreProperties>
</file>