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yle.fi/plus/abitreenit/2020/kevat/2020-03-24_YH_fi/index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Eu:n</a:t>
            </a:r>
            <a:r>
              <a:rPr lang="fi-FI" dirty="0"/>
              <a:t> turvallisuuspolitiikka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Ja vielä Suomesta ja EU:sta</a:t>
            </a:r>
          </a:p>
        </p:txBody>
      </p:sp>
    </p:spTree>
    <p:extLst>
      <p:ext uri="{BB962C8B-B14F-4D97-AF65-F5344CB8AC3E}">
        <p14:creationId xmlns:p14="http://schemas.microsoft.com/office/powerpoint/2010/main" val="2370690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EU-asioiden valmistelu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Kuinka EU-asioita valmistellaan Suomessa?</a:t>
            </a:r>
          </a:p>
          <a:p>
            <a:r>
              <a:rPr lang="fi-FI" dirty="0"/>
              <a:t>Mikä on hallituksen ja eduskunnan välinen työnjako?</a:t>
            </a:r>
          </a:p>
          <a:p>
            <a:r>
              <a:rPr lang="fi-FI" dirty="0"/>
              <a:t>Millaiset mahdollisuudet Suomella on vaikuttaa?</a:t>
            </a:r>
          </a:p>
          <a:p>
            <a:endParaRPr lang="fi-FI" dirty="0"/>
          </a:p>
          <a:p>
            <a:r>
              <a:rPr lang="fi-FI" dirty="0"/>
              <a:t>Vanhoja Kysymyksiä:</a:t>
            </a:r>
          </a:p>
          <a:p>
            <a:endParaRPr lang="fi-FI" dirty="0"/>
          </a:p>
          <a:p>
            <a:r>
              <a:rPr lang="fi-FI" dirty="0"/>
              <a:t>Mitä tehtäviä eduskunnalla ja valtioneuvostolla (hallituksella) on Euroopan unionia koskevien asioiden käsittelyssä?</a:t>
            </a:r>
          </a:p>
          <a:p>
            <a:r>
              <a:rPr lang="fi-FI" dirty="0"/>
              <a:t>Millainen asema eduskunnalla on Euroopan unionia koskevien asioiden valmistelussa ja päätöksenteossa?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4245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Turvallisuuskysymykset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/>
              <a:t>Suomen ulkopoliittinen linja on liittoutumattomuus, lisäksi kansainvälinen yhteistyö tärkeää (kansainväliset sopimukset: YK, EU, Naton rauhankumppani)</a:t>
            </a:r>
          </a:p>
          <a:p>
            <a:r>
              <a:rPr lang="fi-FI" dirty="0"/>
              <a:t>Armeijan rooli edelleen tärkeä</a:t>
            </a:r>
          </a:p>
          <a:p>
            <a:r>
              <a:rPr lang="fi-FI" dirty="0"/>
              <a:t>Suomessa turvallisuuspolitiikkaa johtaa presidentti ja valtioneuvosto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68628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EU:n </a:t>
            </a:r>
            <a:r>
              <a:rPr lang="fi-FI" dirty="0"/>
              <a:t>ulko- ja turvallisuuspolitiikka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/>
              <a:t>Varaudutaan monenlaisiin uhkakuviin </a:t>
            </a:r>
          </a:p>
          <a:p>
            <a:r>
              <a:rPr lang="fi-FI" dirty="0"/>
              <a:t>Tavoitteet: 1) Uhkien torjunta kuten terrorismi, joukkotuhoaseet, ilmastonmuutos ym. 2) Rakentaa turvallisuutta lähialueilla 3) Vahvistaa kansainvälistä turvallisuus- ja oikeusjärjestystä</a:t>
            </a:r>
          </a:p>
          <a:p>
            <a:r>
              <a:rPr lang="fi-FI" dirty="0"/>
              <a:t> Lissabonin sopimus – avunantovelvoite. Mitä tarkoittaa?</a:t>
            </a:r>
          </a:p>
          <a:p>
            <a:r>
              <a:rPr lang="fi-FI" dirty="0"/>
              <a:t>Siviili- ja sotilaskriisinhallinta usein yhdessä</a:t>
            </a:r>
          </a:p>
        </p:txBody>
      </p:sp>
    </p:spTree>
    <p:extLst>
      <p:ext uri="{BB962C8B-B14F-4D97-AF65-F5344CB8AC3E}">
        <p14:creationId xmlns:p14="http://schemas.microsoft.com/office/powerpoint/2010/main" val="174099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Työnjakoa EU:ssa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/>
              <a:t>Eurooppa-neuvosto suuntaviivat</a:t>
            </a:r>
          </a:p>
          <a:p>
            <a:r>
              <a:rPr lang="fi-FI" dirty="0"/>
              <a:t>Ministerineuvosto päättää politiikasta ja toiminnasta – usein vaaditaan yksimielisiä päätöksiä (jäsenmaiden ulkoministerit)</a:t>
            </a:r>
          </a:p>
          <a:p>
            <a:r>
              <a:rPr lang="fi-FI" dirty="0"/>
              <a:t>Komissiolla aloiteoikeus ja parlamentilla kuulemisoikeus</a:t>
            </a:r>
          </a:p>
          <a:p>
            <a:r>
              <a:rPr lang="fi-FI" dirty="0"/>
              <a:t>EU:n ulkoministeri koordinoi</a:t>
            </a:r>
          </a:p>
        </p:txBody>
      </p:sp>
    </p:spTree>
    <p:extLst>
      <p:ext uri="{BB962C8B-B14F-4D97-AF65-F5344CB8AC3E}">
        <p14:creationId xmlns:p14="http://schemas.microsoft.com/office/powerpoint/2010/main" val="355511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Minkälaisia haasteita Euroopan puolustus- ja turvallisuuspolitiikka on kohdannut viime vuosina, ja millaisia ratkaisuja niihin on esitetty?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8312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7241" y="834755"/>
            <a:ext cx="9143447" cy="51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949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3775" y="365759"/>
            <a:ext cx="10364451" cy="2321169"/>
          </a:xfrm>
        </p:spPr>
        <p:txBody>
          <a:bodyPr>
            <a:normAutofit fontScale="90000"/>
          </a:bodyPr>
          <a:lstStyle/>
          <a:p>
            <a:br>
              <a:rPr lang="fi-FI" dirty="0"/>
            </a:br>
            <a:r>
              <a:rPr lang="fi-FI" dirty="0" err="1"/>
              <a:t>eu:n</a:t>
            </a:r>
            <a:r>
              <a:rPr lang="fi-FI" dirty="0"/>
              <a:t> tulevaisuus</a:t>
            </a:r>
            <a:br>
              <a:rPr lang="fi-FI" dirty="0"/>
            </a:br>
            <a:r>
              <a:rPr lang="fi-FI" sz="2700" dirty="0"/>
              <a:t>Euroopan komissio julkaisi vuonna 2017 ”Valkoisen kirjan”, joka sisältää muun muassa komission laatimia vaihtoehtoisia skenaarioita siitä, mihin suuntaan Euroopan unionia voitaisiin kehittää.</a:t>
            </a:r>
            <a:br>
              <a:rPr lang="fi-FI" sz="2700" dirty="0"/>
            </a:br>
            <a:endParaRPr lang="fi-FI" sz="27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913774" y="2827606"/>
            <a:ext cx="10363826" cy="2963593"/>
          </a:xfrm>
        </p:spPr>
        <p:txBody>
          <a:bodyPr/>
          <a:lstStyle/>
          <a:p>
            <a:r>
              <a:rPr lang="fi-FI" dirty="0">
                <a:hlinkClick r:id="rId2"/>
              </a:rPr>
              <a:t>http://yle.fi/plus/abitreenit/2020/kevat/2020-03-24_YH_fi/index.html</a:t>
            </a:r>
            <a:endParaRPr lang="fi-FI" dirty="0"/>
          </a:p>
          <a:p>
            <a:r>
              <a:rPr lang="fi-FI" dirty="0"/>
              <a:t>Lue aineistot ja mieti hetki, mitä vastaisit.</a:t>
            </a:r>
          </a:p>
        </p:txBody>
      </p:sp>
    </p:spTree>
    <p:extLst>
      <p:ext uri="{BB962C8B-B14F-4D97-AF65-F5344CB8AC3E}">
        <p14:creationId xmlns:p14="http://schemas.microsoft.com/office/powerpoint/2010/main" val="2860817505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Pisara</Template>
  <TotalTime>40</TotalTime>
  <Words>256</Words>
  <Application>Microsoft Office PowerPoint</Application>
  <PresentationFormat>Laajakuva</PresentationFormat>
  <Paragraphs>29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Tw Cen MT</vt:lpstr>
      <vt:lpstr>Pisara</vt:lpstr>
      <vt:lpstr>Eu:n turvallisuuspolitiikka</vt:lpstr>
      <vt:lpstr>EU-asioiden valmistelu</vt:lpstr>
      <vt:lpstr>Turvallisuuskysymykset</vt:lpstr>
      <vt:lpstr>EU:n ulko- ja turvallisuuspolitiikka</vt:lpstr>
      <vt:lpstr>Työnjakoa EU:ssa</vt:lpstr>
      <vt:lpstr>Minkälaisia haasteita Euroopan puolustus- ja turvallisuuspolitiikka on kohdannut viime vuosina, ja millaisia ratkaisuja niihin on esitetty?</vt:lpstr>
      <vt:lpstr>PowerPoint-esitys</vt:lpstr>
      <vt:lpstr> eu:n tulevaisuus Euroopan komissio julkaisi vuonna 2017 ”Valkoisen kirjan”, joka sisältää muun muassa komission laatimia vaihtoehtoisia skenaarioita siitä, mihin suuntaan Euroopan unionia voitaisiin kehittää. 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Eu:n turvallisuuspolitiikka</dc:title>
  <dc:creator>Helenius Niki</dc:creator>
  <cp:lastModifiedBy>Helenius Niki</cp:lastModifiedBy>
  <cp:revision>5</cp:revision>
  <dcterms:created xsi:type="dcterms:W3CDTF">2021-01-21T20:12:12Z</dcterms:created>
  <dcterms:modified xsi:type="dcterms:W3CDTF">2024-08-28T13:37:47Z</dcterms:modified>
</cp:coreProperties>
</file>