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9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8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9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42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9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9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19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14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39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1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3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0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0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3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Taloustiedon perusteet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254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Opetussuunnitelma: tavoitteet ja teemat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Mitkä ovat kansantalouden keskeiset perusteet ja teoriat?</a:t>
            </a:r>
          </a:p>
          <a:p>
            <a:r>
              <a:rPr lang="fi-FI" dirty="0" smtClean="0"/>
              <a:t>Millä tavalla talouselämä rakentuu ja toimii?</a:t>
            </a:r>
          </a:p>
          <a:p>
            <a:r>
              <a:rPr lang="fi-FI" dirty="0" smtClean="0"/>
              <a:t>Mikä on työnteon ja yrittäjyyden merkitys kansantaloudelle</a:t>
            </a:r>
          </a:p>
          <a:p>
            <a:r>
              <a:rPr lang="fi-FI" dirty="0" smtClean="0"/>
              <a:t>Miten jokapäiväisiä taloudellisia päätöksiä tehdään ja miten taloudellisia kysymyksiä voidaan tarkastella myös eettiseltä kannalta?</a:t>
            </a:r>
          </a:p>
          <a:p>
            <a:r>
              <a:rPr lang="fi-FI" dirty="0" smtClean="0"/>
              <a:t>Millainen on suomen ja kansainvälisen talouselämän nykytila ja miltä tulevaisuus näyttää?</a:t>
            </a:r>
          </a:p>
          <a:p>
            <a:r>
              <a:rPr lang="fi-FI" dirty="0" smtClean="0"/>
              <a:t>Miten koko suomea koskevia talouspoliittisia ratkaisuja tehdään ja mitä vaihtoehtoja niille on?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602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Suomen elinkeinorakenne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07787" y="2733272"/>
            <a:ext cx="556875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Peruskäsitteet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sz="2000" b="1" u="sng" dirty="0" smtClean="0"/>
              <a:t>Tuotannontekijät: 1. Työvoima 2. Raaka-aineet 3. Pääoma (</a:t>
            </a:r>
            <a:r>
              <a:rPr lang="fi-FI" sz="2000" b="1" u="sng" dirty="0" err="1" smtClean="0"/>
              <a:t>reaali</a:t>
            </a:r>
            <a:r>
              <a:rPr lang="fi-FI" sz="2000" b="1" u="sng" dirty="0" smtClean="0"/>
              <a:t>/finanssi) -&gt; TUOTANTO  -&gt; Valmiit hyödykkeet 1. Tavarat 2. Palvelut</a:t>
            </a:r>
          </a:p>
          <a:p>
            <a:r>
              <a:rPr lang="fi-FI" sz="2000" dirty="0" smtClean="0"/>
              <a:t>Taloudessa vaikuttaa aina niukkuus, jostain on aina puutetta</a:t>
            </a:r>
          </a:p>
          <a:p>
            <a:r>
              <a:rPr lang="fi-FI" sz="2000" b="1" u="sng" dirty="0" smtClean="0"/>
              <a:t>Mikrotalous, Makrotalous, Kansantalous</a:t>
            </a:r>
          </a:p>
          <a:p>
            <a:r>
              <a:rPr lang="fi-FI" sz="2000" dirty="0" smtClean="0"/>
              <a:t>Miksi talouskasvu on tärkeää?</a:t>
            </a:r>
            <a:endParaRPr lang="fi-FI" sz="2000" dirty="0"/>
          </a:p>
          <a:p>
            <a:r>
              <a:rPr lang="fi-FI" sz="2000" dirty="0" smtClean="0"/>
              <a:t>Mitä tarkoitetaan työn tuottavuudella ja miten sitä voidaan lisätä? </a:t>
            </a:r>
            <a:endParaRPr lang="fi-FI" sz="2000" dirty="0"/>
          </a:p>
          <a:p>
            <a:r>
              <a:rPr lang="fi-FI" sz="2000" dirty="0" smtClean="0"/>
              <a:t> </a:t>
            </a:r>
            <a:r>
              <a:rPr lang="fi-FI" sz="2000" i="1" dirty="0"/>
              <a:t>(Erittele, miten kaksi erilaista yritystä, makkaratehdas ja parturi-kampaamo, voivat parantaa tuottavuuttaan</a:t>
            </a:r>
            <a:r>
              <a:rPr lang="fi-FI" sz="2000" i="1" dirty="0" smtClean="0"/>
              <a:t>.)</a:t>
            </a:r>
            <a:endParaRPr lang="fi-FI" sz="2000" i="1" dirty="0"/>
          </a:p>
        </p:txBody>
      </p:sp>
    </p:spTree>
    <p:extLst>
      <p:ext uri="{BB962C8B-B14F-4D97-AF65-F5344CB8AC3E}">
        <p14:creationId xmlns:p14="http://schemas.microsoft.com/office/powerpoint/2010/main" val="124091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Talouskasvun mittaaminen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Mitä tarkoittavat BKT ja huoltotase?</a:t>
            </a:r>
          </a:p>
          <a:p>
            <a:r>
              <a:rPr lang="fi-FI" sz="2400" dirty="0" smtClean="0"/>
              <a:t>Miksi kansantalouden tilinpito on niin tärkeää?</a:t>
            </a:r>
          </a:p>
          <a:p>
            <a:r>
              <a:rPr lang="fi-FI" sz="2400" dirty="0" smtClean="0"/>
              <a:t>Mitä hyvää/huonoa on </a:t>
            </a:r>
            <a:r>
              <a:rPr lang="fi-FI" sz="2400" dirty="0" err="1" smtClean="0"/>
              <a:t>BKT:ssa</a:t>
            </a:r>
            <a:r>
              <a:rPr lang="fi-FI" sz="2400" dirty="0" smtClean="0"/>
              <a:t>?</a:t>
            </a:r>
          </a:p>
          <a:p>
            <a:r>
              <a:rPr lang="fi-FI" sz="2400" i="1" dirty="0" smtClean="0"/>
              <a:t>Maan BKT on 800 miljardia euroa ja tuonti 300 miljardia euroa. Investoinnit ovat 200 miljardia ja kotimainen kulutus 500 miljardia. Paljonko on vienti? Mikä on viennin merkitys Suomen taloudelle?</a:t>
            </a:r>
            <a:endParaRPr lang="fi-FI" sz="2400" i="1" dirty="0"/>
          </a:p>
        </p:txBody>
      </p:sp>
    </p:spTree>
    <p:extLst>
      <p:ext uri="{BB962C8B-B14F-4D97-AF65-F5344CB8AC3E}">
        <p14:creationId xmlns:p14="http://schemas.microsoft.com/office/powerpoint/2010/main" val="33466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BKT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958" y="973668"/>
            <a:ext cx="7930740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1064162"/>
            <a:ext cx="7018401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</TotalTime>
  <Words>198</Words>
  <Application>Microsoft Office PowerPoint</Application>
  <PresentationFormat>Laajakuva</PresentationFormat>
  <Paragraphs>23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Ioni (johtoryhmä)</vt:lpstr>
      <vt:lpstr>Taloustiedon perusteet</vt:lpstr>
      <vt:lpstr>Opetussuunnitelma: tavoitteet ja teemat</vt:lpstr>
      <vt:lpstr>Suomen elinkeinorakenne</vt:lpstr>
      <vt:lpstr>Peruskäsitteet</vt:lpstr>
      <vt:lpstr>PowerPoint-esitys</vt:lpstr>
      <vt:lpstr>Talouskasvun mittaaminen</vt:lpstr>
      <vt:lpstr>BKT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Taloustiedon perusteet</dc:title>
  <dc:creator>Helenius Niki</dc:creator>
  <cp:lastModifiedBy>Helenius Niki</cp:lastModifiedBy>
  <cp:revision>6</cp:revision>
  <dcterms:created xsi:type="dcterms:W3CDTF">2020-12-16T21:52:38Z</dcterms:created>
  <dcterms:modified xsi:type="dcterms:W3CDTF">2020-12-16T23:14:32Z</dcterms:modified>
</cp:coreProperties>
</file>