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8/20/2024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410lB4MKXg" TargetMode="External"/><Relationship Id="rId2" Type="http://schemas.openxmlformats.org/officeDocument/2006/relationships/hyperlink" Target="https://areena.yle.fi/audio/1-5062106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plus/abitreenit/2020/kevat/2020-03-24_YH_fi/attachments/index.html#8.%2520B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Taloustieto 2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Yrittäjyys ja julkinen talous</a:t>
            </a:r>
          </a:p>
        </p:txBody>
      </p:sp>
    </p:spTree>
    <p:extLst>
      <p:ext uri="{BB962C8B-B14F-4D97-AF65-F5344CB8AC3E}">
        <p14:creationId xmlns:p14="http://schemas.microsoft.com/office/powerpoint/2010/main" val="156541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Markkinatalous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Markkinat näkyvät kaikkialla: osakkeet, työvoima, raaka-aineet, palvelut…</a:t>
            </a:r>
          </a:p>
          <a:p>
            <a:r>
              <a:rPr lang="fi-FI" dirty="0"/>
              <a:t>Kysyntä ja tarjonta kohtaavat -&gt; markkinahinta</a:t>
            </a:r>
          </a:p>
          <a:p>
            <a:r>
              <a:rPr lang="fi-FI" dirty="0"/>
              <a:t>Vapaa kilpailu ja yrittäjyys markkinatalouden peruspilareita – vertailukohtana sosialistinen suunnitelmatalous</a:t>
            </a:r>
          </a:p>
          <a:p>
            <a:r>
              <a:rPr lang="fi-FI" dirty="0"/>
              <a:t>Mitä tarkoittavat: 1) Täydellinen kilpailu 2) Oligopolinen kilpailu 3) Monopolistinen kilpailu 4) Monopoli?</a:t>
            </a:r>
          </a:p>
          <a:p>
            <a:r>
              <a:rPr lang="fi-FI" dirty="0"/>
              <a:t>Mitä kartelli tarkoittaa?</a:t>
            </a:r>
          </a:p>
        </p:txBody>
      </p:sp>
    </p:spTree>
    <p:extLst>
      <p:ext uri="{BB962C8B-B14F-4D97-AF65-F5344CB8AC3E}">
        <p14:creationId xmlns:p14="http://schemas.microsoft.com/office/powerpoint/2010/main" val="206102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Yrittäjyys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fi-FI" sz="2800" dirty="0"/>
              <a:t>Mitä eri yritysmuotoja on, ja miten ne eroavat toisistaan?</a:t>
            </a:r>
          </a:p>
          <a:p>
            <a:pPr marL="457200" indent="-457200">
              <a:buAutoNum type="arabicParenR"/>
            </a:pPr>
            <a:r>
              <a:rPr lang="fi-FI" sz="2800" dirty="0"/>
              <a:t>Mitkä ovat yritystoiminnan menestystekijöitä? Minkälaisilla mittareilla yritykset voivat seurata omaa menestystään?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062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Julkinen talous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Hyvin tavallinen ja säännöllisesti toistuva aihe</a:t>
            </a:r>
          </a:p>
          <a:p>
            <a:r>
              <a:rPr lang="fi-FI" dirty="0"/>
              <a:t>Keskustelua valtion budjetista politiikkaradiossa ja Perussuomalaisten maakuntakierroksella.</a:t>
            </a:r>
          </a:p>
          <a:p>
            <a:endParaRPr lang="fi-FI" dirty="0"/>
          </a:p>
          <a:p>
            <a:r>
              <a:rPr lang="fi-FI" dirty="0"/>
              <a:t>1) </a:t>
            </a:r>
            <a:r>
              <a:rPr lang="fi-FI" dirty="0">
                <a:hlinkClick r:id="rId2"/>
              </a:rPr>
              <a:t>https://areena.yle.fi/audio/1-50621064</a:t>
            </a:r>
            <a:endParaRPr lang="fi-FI" dirty="0"/>
          </a:p>
          <a:p>
            <a:r>
              <a:rPr lang="fi-FI" dirty="0"/>
              <a:t>2) </a:t>
            </a:r>
            <a:r>
              <a:rPr lang="fi-FI" dirty="0">
                <a:hlinkClick r:id="rId3"/>
              </a:rPr>
              <a:t>https://www.youtube.com/watch?v=z410lB4MKXg</a:t>
            </a:r>
            <a:r>
              <a:rPr lang="fi-FI" dirty="0"/>
              <a:t> 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9149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700" dirty="0"/>
              <a:t>Erittele, miten julkisen sektorin yli- ja alijäämä ja velka kuvion mukaan kehittyivät Suomessa vuosina 1985–2017 ja mitkä tekijät selittävät tuota kehitystä</a:t>
            </a:r>
            <a:r>
              <a:rPr lang="fi-FI" dirty="0"/>
              <a:t>.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3221" y="2120900"/>
            <a:ext cx="5651908" cy="4051300"/>
          </a:xfrm>
          <a:prstGeom prst="rect">
            <a:avLst/>
          </a:prstGeom>
        </p:spPr>
      </p:pic>
      <p:sp>
        <p:nvSpPr>
          <p:cNvPr id="5" name="Suorakulmio 4"/>
          <p:cNvSpPr/>
          <p:nvPr/>
        </p:nvSpPr>
        <p:spPr>
          <a:xfrm>
            <a:off x="2042160" y="617220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/>
              <a:t>Kuvion selitteessä termi ”alijäämä” tarkoittaa yleisesti jäämää (yli- tai alijäämä). </a:t>
            </a:r>
          </a:p>
        </p:txBody>
      </p:sp>
    </p:spTree>
    <p:extLst>
      <p:ext uri="{BB962C8B-B14F-4D97-AF65-F5344CB8AC3E}">
        <p14:creationId xmlns:p14="http://schemas.microsoft.com/office/powerpoint/2010/main" val="328324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.</a:t>
            </a:r>
            <a:r>
              <a:rPr lang="fi-FI" sz="2700" dirty="0"/>
              <a:t> Vertaile videokatkelmassa  esiintyvien asiantuntijoiden käsityksiä valtiontalouden sopeuttamiskeinoista, ja arvioi yleisesti eri keinojen etuja ja haittoja valtiontalouden ja kotitalouksien kannalta.</a:t>
            </a:r>
            <a:br>
              <a:rPr lang="fi-FI" sz="2700" dirty="0"/>
            </a:br>
            <a:br>
              <a:rPr lang="fi-FI" dirty="0"/>
            </a:br>
            <a:endParaRPr lang="fi-FI" sz="27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hlinkClick r:id="rId2"/>
              </a:rPr>
              <a:t>https://yle.fi/plus/abitreenit/2020/kevat/2020-03-24_YH_fi/attachments/index.html#8.%2520B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1564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700" dirty="0"/>
              <a:t>Arvioi Suomen julkisen talouden haasteita suhteessa Euroopan unionin maihin. Hyödynnä kuvioita vastauksessasi</a:t>
            </a:r>
            <a:r>
              <a:rPr lang="fi-FI" dirty="0"/>
              <a:t>.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8091" y="2120900"/>
            <a:ext cx="6342167" cy="4051300"/>
          </a:xfrm>
          <a:prstGeom prst="rect">
            <a:avLst/>
          </a:prstGeom>
        </p:spPr>
      </p:pic>
      <p:sp>
        <p:nvSpPr>
          <p:cNvPr id="5" name="Suorakulmio 4"/>
          <p:cNvSpPr/>
          <p:nvPr/>
        </p:nvSpPr>
        <p:spPr>
          <a:xfrm>
            <a:off x="709749" y="617220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/>
              <a:t>Kuvio: Julkisyhteisöjen EDP-velka vuonna 2014, % </a:t>
            </a:r>
            <a:r>
              <a:rPr lang="fi-FI" dirty="0" err="1"/>
              <a:t>BKT:sta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0400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Valtion talous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Valtion tulot tulevat pääosin veroista (80%), lisäksi maksutuloja ja pääomatuloja – kuten tiedetään usein tulot eivät riitä ja valtio velkaantuu</a:t>
            </a:r>
          </a:p>
          <a:p>
            <a:r>
              <a:rPr lang="fi-FI" dirty="0"/>
              <a:t>Menot kohdistuvat ennen kaikkea terveydenhuoltoon, koulutukseen ja sosiaalitoimeen</a:t>
            </a:r>
          </a:p>
          <a:p>
            <a:r>
              <a:rPr lang="fi-FI" dirty="0"/>
              <a:t>Progressiivinen vai tasavero?</a:t>
            </a:r>
          </a:p>
          <a:p>
            <a:r>
              <a:rPr lang="fi-FI" dirty="0"/>
              <a:t>Välittömät ja välilliset verot, mitä eroa?</a:t>
            </a:r>
          </a:p>
          <a:p>
            <a:r>
              <a:rPr lang="fi-FI" dirty="0"/>
              <a:t>Mikä on verokiila?</a:t>
            </a:r>
          </a:p>
        </p:txBody>
      </p:sp>
    </p:spTree>
    <p:extLst>
      <p:ext uri="{BB962C8B-B14F-4D97-AF65-F5344CB8AC3E}">
        <p14:creationId xmlns:p14="http://schemas.microsoft.com/office/powerpoint/2010/main" val="24032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Kuntien talous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kunnat saavat rahaa ja mihin ne menevät?</a:t>
            </a:r>
          </a:p>
          <a:p>
            <a:r>
              <a:rPr lang="fi-FI" dirty="0"/>
              <a:t>Mistä kuntien talousvaikeuden johtuvat?</a:t>
            </a:r>
          </a:p>
          <a:p>
            <a:r>
              <a:rPr lang="fi-FI" dirty="0"/>
              <a:t>Mistä apua kuntien talousongelmiin?</a:t>
            </a:r>
          </a:p>
        </p:txBody>
      </p:sp>
    </p:spTree>
    <p:extLst>
      <p:ext uri="{BB962C8B-B14F-4D97-AF65-F5344CB8AC3E}">
        <p14:creationId xmlns:p14="http://schemas.microsoft.com/office/powerpoint/2010/main" val="77605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50</TotalTime>
  <Words>313</Words>
  <Application>Microsoft Office PowerPoint</Application>
  <PresentationFormat>Laajakuva</PresentationFormat>
  <Paragraphs>35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Rockwell</vt:lpstr>
      <vt:lpstr>Rockwell Condensed</vt:lpstr>
      <vt:lpstr>Wingdings</vt:lpstr>
      <vt:lpstr>Puutyyppi</vt:lpstr>
      <vt:lpstr>Taloustieto 2</vt:lpstr>
      <vt:lpstr>Markkinatalous</vt:lpstr>
      <vt:lpstr>Yrittäjyys</vt:lpstr>
      <vt:lpstr>Julkinen talous</vt:lpstr>
      <vt:lpstr>Erittele, miten julkisen sektorin yli- ja alijäämä ja velka kuvion mukaan kehittyivät Suomessa vuosina 1985–2017 ja mitkä tekijät selittävät tuota kehitystä.</vt:lpstr>
      <vt:lpstr>. Vertaile videokatkelmassa  esiintyvien asiantuntijoiden käsityksiä valtiontalouden sopeuttamiskeinoista, ja arvioi yleisesti eri keinojen etuja ja haittoja valtiontalouden ja kotitalouksien kannalta.  </vt:lpstr>
      <vt:lpstr>Arvioi Suomen julkisen talouden haasteita suhteessa Euroopan unionin maihin. Hyödynnä kuvioita vastauksessasi.</vt:lpstr>
      <vt:lpstr>Valtion talous</vt:lpstr>
      <vt:lpstr>Kuntien talous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Taloustieto 2</dc:title>
  <dc:creator>Helenius Niki</dc:creator>
  <cp:lastModifiedBy>Helenius Niki</cp:lastModifiedBy>
  <cp:revision>6</cp:revision>
  <dcterms:created xsi:type="dcterms:W3CDTF">2021-01-06T21:11:48Z</dcterms:created>
  <dcterms:modified xsi:type="dcterms:W3CDTF">2024-08-20T12:33:31Z</dcterms:modified>
</cp:coreProperties>
</file>