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Talouspolitiikkaa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4046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324" y="1085850"/>
            <a:ext cx="9216000" cy="46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767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Suhdanteet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Talouspolitiikka on suhdannepolitiikkaa</a:t>
            </a:r>
          </a:p>
          <a:p>
            <a:r>
              <a:rPr lang="fi-FI" dirty="0" smtClean="0"/>
              <a:t>Suhdanneaalto ja sen neljä vaihetta: nousu-, korkea-, lasku- ja matalasuhdanne</a:t>
            </a:r>
          </a:p>
          <a:p>
            <a:r>
              <a:rPr lang="fi-FI" dirty="0" smtClean="0"/>
              <a:t>Mitä tapahtuu nousukaudella ja mitä laskukaudella?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095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Inflaatio ja työttömyys </a:t>
            </a:r>
            <a:r>
              <a:rPr lang="fi-FI" sz="2800" dirty="0" smtClean="0"/>
              <a:t>(vanhoja kysymyksiä)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Mitä tarkoitetaan inflaatiolla ja deflaatiolla? Pohdi, minkälaisia ongelmia deflaatio ja korkea inflaatio aiheuttavat kansantaloudelle</a:t>
            </a:r>
            <a:r>
              <a:rPr lang="fi-FI" dirty="0" smtClean="0"/>
              <a:t>.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Suomessa on ehdotettu, että nuorille työntekijöille tulisi voida maksaa myös työehtosopimusten mukaisen vähimmäistason alittavaa palkkaa. Toisaalta ajatusta on myös moitittu. Pohdi näkökohtia ehdotuksen tueksi ja sitä vastaan.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283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152" y="18000"/>
            <a:ext cx="9095965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3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5" y="609600"/>
            <a:ext cx="752475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2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741" y="180828"/>
            <a:ext cx="8629911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Suhdannepolitiikan keinoja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Finanssipolitiikka - </a:t>
            </a:r>
            <a:r>
              <a:rPr lang="fi-FI" dirty="0"/>
              <a:t>mitä tarkoittaa ja miten toteutetaan</a:t>
            </a:r>
            <a:r>
              <a:rPr lang="fi-FI" dirty="0" smtClean="0"/>
              <a:t>?</a:t>
            </a:r>
          </a:p>
          <a:p>
            <a:r>
              <a:rPr lang="fi-FI" dirty="0" smtClean="0"/>
              <a:t>Rahapolitiikka - </a:t>
            </a:r>
            <a:r>
              <a:rPr lang="fi-FI" dirty="0"/>
              <a:t>mitä tarkoittaa ja miten toteutetaan</a:t>
            </a:r>
            <a:r>
              <a:rPr lang="fi-FI" dirty="0" smtClean="0"/>
              <a:t>? </a:t>
            </a:r>
          </a:p>
          <a:p>
            <a:r>
              <a:rPr lang="fi-FI" dirty="0" smtClean="0"/>
              <a:t>Tulopolitiikka - </a:t>
            </a:r>
            <a:r>
              <a:rPr lang="fi-FI" dirty="0"/>
              <a:t>mitä tarkoittaa ja miten toteutetaan</a:t>
            </a:r>
            <a:r>
              <a:rPr lang="fi-FI" smtClean="0"/>
              <a:t>?</a:t>
            </a:r>
            <a:r>
              <a:rPr lang="fi-FI"/>
              <a:t> </a:t>
            </a:r>
            <a:endParaRPr lang="fi-FI" smtClean="0"/>
          </a:p>
          <a:p>
            <a:r>
              <a:rPr lang="fi-FI" smtClean="0"/>
              <a:t>Valuuttakurssipolitiikka </a:t>
            </a:r>
            <a:r>
              <a:rPr lang="fi-FI" dirty="0" smtClean="0"/>
              <a:t>- </a:t>
            </a:r>
            <a:r>
              <a:rPr lang="fi-FI" dirty="0"/>
              <a:t>mitä tarkoittaa ja miten toteutetaan?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980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ivistymisjuov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TM04033937[[fn=Tiivistymisjuova]]</Template>
  <TotalTime>75</TotalTime>
  <Words>114</Words>
  <Application>Microsoft Office PowerPoint</Application>
  <PresentationFormat>Laajakuva</PresentationFormat>
  <Paragraphs>15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Tiivistymisjuova</vt:lpstr>
      <vt:lpstr>Talouspolitiikkaa</vt:lpstr>
      <vt:lpstr>PowerPoint-esitys</vt:lpstr>
      <vt:lpstr>Suhdanteet</vt:lpstr>
      <vt:lpstr>Inflaatio ja työttömyys (vanhoja kysymyksiä)</vt:lpstr>
      <vt:lpstr>PowerPoint-esitys</vt:lpstr>
      <vt:lpstr>PowerPoint-esitys</vt:lpstr>
      <vt:lpstr>PowerPoint-esitys</vt:lpstr>
      <vt:lpstr>Suhdannepolitiikan keinoja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Talouspolitiikkaa</dc:title>
  <dc:creator>Helenius Niki</dc:creator>
  <cp:lastModifiedBy>Helenius Niki</cp:lastModifiedBy>
  <cp:revision>6</cp:revision>
  <dcterms:created xsi:type="dcterms:W3CDTF">2021-01-12T09:24:58Z</dcterms:created>
  <dcterms:modified xsi:type="dcterms:W3CDTF">2021-01-12T10:40:07Z</dcterms:modified>
</cp:coreProperties>
</file>