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71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49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58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37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20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623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22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02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49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71ADF-7C8B-432B-B9AB-270CA2DB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FEC7D-0E52-4810-AC4B-CC7DDC915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2FBEC4-1676-47E2-987C-5303555C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FBC034-45AE-4D5A-8E01-BC3BD4E2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AC47B7-5F1D-468A-89B4-015A91EB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01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EC82F-2BAC-4CC5-9EA5-F6120F07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E6F6BC-BEB7-441A-859C-D584FE8CB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D1F0298-A628-4DE2-8EDF-597946941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59B0CA-5AB8-4BD0-A7CA-22B07014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006ABD-24FB-4E2C-9D57-69949B2B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8946ED-4474-497C-A508-50B567BC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37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98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45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72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66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75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6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6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70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799FE5-A0F4-45D0-9D51-F386134DC2B9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52ED2B-8FBC-4D4F-A60B-D495E72B4E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80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BD172D7-5288-47C7-B51F-0C5584A3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 descr="Kuva, joka sisältää kohteen ulko, vesi, taso, lentokone&#10;&#10;Kuvaus luotu automaattisesti">
            <a:extLst>
              <a:ext uri="{FF2B5EF4-FFF2-40B4-BE49-F238E27FC236}">
                <a16:creationId xmlns:a16="http://schemas.microsoft.com/office/drawing/2014/main" id="{BEE2F5F1-3D16-4119-864C-B6F3F1FA5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170688"/>
            <a:ext cx="11862816" cy="6687312"/>
          </a:xfrm>
        </p:spPr>
      </p:pic>
    </p:spTree>
    <p:extLst>
      <p:ext uri="{BB962C8B-B14F-4D97-AF65-F5344CB8AC3E}">
        <p14:creationId xmlns:p14="http://schemas.microsoft.com/office/powerpoint/2010/main" val="97306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isällön paikkamerkki 5" descr="Kuva, joka sisältää kohteen ulko, vesi, taso, lentokone&#10;&#10;Kuvaus luotu automaattisesti">
            <a:extLst>
              <a:ext uri="{FF2B5EF4-FFF2-40B4-BE49-F238E27FC236}">
                <a16:creationId xmlns:a16="http://schemas.microsoft.com/office/drawing/2014/main" id="{A81A64ED-7D8B-4C8C-9CF2-8E0507292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22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9A78562-0948-46D6-A845-2D301C15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600" b="1" dirty="0"/>
              <a:t>After our plane crashed on a desert island…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2872C9-A5DD-4662-8425-DFEDD5E74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63396"/>
            <a:ext cx="10394707" cy="3311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>
              <a:lnSpc>
                <a:spcPct val="110000"/>
              </a:lnSpc>
            </a:pPr>
            <a:r>
              <a:rPr lang="en-US" dirty="0"/>
              <a:t>…fortunately, all the passengers survived…</a:t>
            </a:r>
          </a:p>
          <a:p>
            <a:pPr marL="0">
              <a:lnSpc>
                <a:spcPct val="110000"/>
              </a:lnSpc>
            </a:pPr>
            <a:r>
              <a:rPr lang="en-US" dirty="0"/>
              <a:t>However, there are no contacts between us and the civilized world…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What are the problems to be solved…</a:t>
            </a:r>
          </a:p>
          <a:p>
            <a:pPr>
              <a:lnSpc>
                <a:spcPct val="110000"/>
              </a:lnSpc>
            </a:pPr>
            <a:r>
              <a:rPr lang="en-US" dirty="0"/>
              <a:t>ASAP?</a:t>
            </a:r>
          </a:p>
          <a:p>
            <a:pPr>
              <a:lnSpc>
                <a:spcPct val="110000"/>
              </a:lnSpc>
            </a:pPr>
            <a:r>
              <a:rPr lang="en-US" dirty="0"/>
              <a:t>In the long run?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How SHOULD </a:t>
            </a:r>
            <a:r>
              <a:rPr lang="en-US" dirty="0" err="1"/>
              <a:t>deCisIONS</a:t>
            </a:r>
            <a:r>
              <a:rPr lang="en-US" dirty="0"/>
              <a:t> be made?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74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Päätapahtum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äätapahtum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äätapahtum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30</TotalTime>
  <Words>51</Words>
  <Application>Microsoft Office PowerPoint</Application>
  <PresentationFormat>Laajakuva</PresentationFormat>
  <Paragraphs>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Impact</vt:lpstr>
      <vt:lpstr>Päätapahtuma</vt:lpstr>
      <vt:lpstr>PowerPoint-esitys</vt:lpstr>
      <vt:lpstr>After our plane crashed on a desert island…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Alanko Jukka</dc:creator>
  <cp:lastModifiedBy>Alanko Jukka</cp:lastModifiedBy>
  <cp:revision>12</cp:revision>
  <dcterms:created xsi:type="dcterms:W3CDTF">2020-10-05T09:35:59Z</dcterms:created>
  <dcterms:modified xsi:type="dcterms:W3CDTF">2020-10-05T10:11:31Z</dcterms:modified>
</cp:coreProperties>
</file>