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131" d="100"/>
          <a:sy n="131" d="100"/>
        </p:scale>
        <p:origin x="-277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27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17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17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16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851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67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05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627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017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27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55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C9635-D904-4094-AC28-23693A47CA06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9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1354" y="1"/>
            <a:ext cx="11072446" cy="1242645"/>
          </a:xfrm>
        </p:spPr>
        <p:txBody>
          <a:bodyPr/>
          <a:lstStyle/>
          <a:p>
            <a:r>
              <a:rPr lang="en-GB" b="1" dirty="0" err="1"/>
              <a:t>Näin</a:t>
            </a:r>
            <a:r>
              <a:rPr lang="en-GB" b="1" dirty="0"/>
              <a:t> </a:t>
            </a:r>
            <a:r>
              <a:rPr lang="en-GB" b="1" dirty="0" err="1"/>
              <a:t>teet</a:t>
            </a:r>
            <a:r>
              <a:rPr lang="en-GB" b="1" dirty="0"/>
              <a:t> </a:t>
            </a:r>
            <a:r>
              <a:rPr lang="en-GB" b="1" dirty="0" err="1"/>
              <a:t>sivulauseesta</a:t>
            </a:r>
            <a:r>
              <a:rPr lang="en-GB" b="1" dirty="0"/>
              <a:t> </a:t>
            </a:r>
            <a:r>
              <a:rPr lang="en-GB" b="1" dirty="0" err="1"/>
              <a:t>lauseenvastikkeen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1354" y="1406769"/>
            <a:ext cx="11371384" cy="525750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dirty="0" err="1"/>
              <a:t>Mahdollinen</a:t>
            </a:r>
            <a:r>
              <a:rPr lang="en-GB" dirty="0"/>
              <a:t> </a:t>
            </a:r>
            <a:r>
              <a:rPr lang="en-GB" dirty="0" err="1"/>
              <a:t>relatiivipronomini</a:t>
            </a:r>
            <a:r>
              <a:rPr lang="en-GB" dirty="0"/>
              <a:t> pois (who, whom, whose, which, that)</a:t>
            </a:r>
          </a:p>
          <a:p>
            <a:pPr marL="514350" indent="-514350">
              <a:buAutoNum type="arabicPeriod"/>
            </a:pPr>
            <a:r>
              <a:rPr lang="en-GB" dirty="0" err="1"/>
              <a:t>Tekijä</a:t>
            </a:r>
            <a:r>
              <a:rPr lang="en-GB" dirty="0"/>
              <a:t> </a:t>
            </a:r>
            <a:r>
              <a:rPr lang="en-GB" dirty="0" err="1"/>
              <a:t>pois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Apuverbi</a:t>
            </a:r>
            <a:r>
              <a:rPr lang="en-GB" dirty="0"/>
              <a:t>(t) pois</a:t>
            </a:r>
          </a:p>
          <a:p>
            <a:pPr marL="514350" indent="-514350">
              <a:buAutoNum type="arabicPeriod"/>
            </a:pPr>
            <a:r>
              <a:rPr lang="en-GB" dirty="0"/>
              <a:t>“</a:t>
            </a:r>
            <a:r>
              <a:rPr lang="en-GB" dirty="0" err="1"/>
              <a:t>sisältöverbi</a:t>
            </a:r>
            <a:r>
              <a:rPr lang="en-GB" dirty="0"/>
              <a:t>” ING-</a:t>
            </a:r>
            <a:r>
              <a:rPr lang="en-GB" dirty="0" err="1"/>
              <a:t>muotoon</a:t>
            </a:r>
            <a:r>
              <a:rPr lang="en-GB" dirty="0"/>
              <a:t> tai ED-</a:t>
            </a:r>
            <a:r>
              <a:rPr lang="en-GB" dirty="0" err="1"/>
              <a:t>päätteiseksi</a:t>
            </a:r>
            <a:r>
              <a:rPr lang="en-GB" dirty="0"/>
              <a:t>/3. </a:t>
            </a:r>
            <a:r>
              <a:rPr lang="en-GB" dirty="0" err="1"/>
              <a:t>muotoon</a:t>
            </a:r>
            <a:br>
              <a:rPr lang="en-GB" dirty="0"/>
            </a:br>
            <a:r>
              <a:rPr lang="en-GB" dirty="0"/>
              <a:t>(HUOM! </a:t>
            </a:r>
            <a:r>
              <a:rPr lang="en-GB" dirty="0" err="1"/>
              <a:t>poikkeukset</a:t>
            </a:r>
            <a:r>
              <a:rPr lang="en-GB" dirty="0"/>
              <a:t>, </a:t>
            </a:r>
            <a:r>
              <a:rPr lang="en-GB" dirty="0" err="1"/>
              <a:t>joiden</a:t>
            </a:r>
            <a:r>
              <a:rPr lang="en-GB" dirty="0"/>
              <a:t> </a:t>
            </a:r>
            <a:r>
              <a:rPr lang="en-GB" dirty="0" err="1"/>
              <a:t>kanssa</a:t>
            </a:r>
            <a:r>
              <a:rPr lang="en-GB" dirty="0"/>
              <a:t> </a:t>
            </a:r>
            <a:r>
              <a:rPr lang="en-GB" dirty="0" err="1"/>
              <a:t>tulee</a:t>
            </a:r>
            <a:r>
              <a:rPr lang="en-GB" dirty="0"/>
              <a:t> </a:t>
            </a:r>
            <a:r>
              <a:rPr lang="en-GB" dirty="0" err="1"/>
              <a:t>infinitiiviin</a:t>
            </a:r>
            <a:r>
              <a:rPr lang="en-GB" dirty="0"/>
              <a:t> ‘to’ + </a:t>
            </a:r>
            <a:r>
              <a:rPr lang="en-GB" dirty="0" err="1"/>
              <a:t>perusmuoto</a:t>
            </a:r>
            <a:r>
              <a:rPr lang="en-GB" dirty="0"/>
              <a:t>)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dirty="0"/>
              <a:t>	‘ING’ ≈ </a:t>
            </a:r>
            <a:r>
              <a:rPr lang="en-GB" dirty="0" err="1"/>
              <a:t>aktiivi</a:t>
            </a:r>
            <a:r>
              <a:rPr lang="en-GB" dirty="0"/>
              <a:t>/</a:t>
            </a:r>
            <a:r>
              <a:rPr lang="en-GB" dirty="0" err="1"/>
              <a:t>nykyhetki</a:t>
            </a:r>
            <a:r>
              <a:rPr lang="en-GB" dirty="0"/>
              <a:t>/</a:t>
            </a:r>
            <a:r>
              <a:rPr lang="en-GB" dirty="0" err="1"/>
              <a:t>samanaikaisuus</a:t>
            </a:r>
            <a:br>
              <a:rPr lang="en-GB" dirty="0"/>
            </a:br>
            <a:r>
              <a:rPr lang="en-GB" dirty="0"/>
              <a:t>	‘ED/3. </a:t>
            </a:r>
            <a:r>
              <a:rPr lang="en-GB" dirty="0" err="1"/>
              <a:t>muoto</a:t>
            </a:r>
            <a:r>
              <a:rPr lang="en-GB" dirty="0"/>
              <a:t>’ ≈ </a:t>
            </a:r>
            <a:r>
              <a:rPr lang="en-GB" dirty="0" err="1"/>
              <a:t>passiivi</a:t>
            </a:r>
            <a:r>
              <a:rPr lang="en-GB" dirty="0"/>
              <a:t>/</a:t>
            </a:r>
            <a:r>
              <a:rPr lang="en-GB" dirty="0" err="1"/>
              <a:t>mennyt</a:t>
            </a:r>
            <a:r>
              <a:rPr lang="en-GB" dirty="0"/>
              <a:t> </a:t>
            </a:r>
            <a:r>
              <a:rPr lang="en-GB" dirty="0" err="1"/>
              <a:t>aika</a:t>
            </a:r>
            <a:r>
              <a:rPr lang="en-GB" dirty="0"/>
              <a:t> / </a:t>
            </a:r>
            <a:r>
              <a:rPr lang="en-GB" dirty="0" err="1"/>
              <a:t>peräkkäisyys</a:t>
            </a: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2024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77</Words>
  <Application>Microsoft Office PowerPoint</Application>
  <PresentationFormat>Laajakuva</PresentationFormat>
  <Paragraphs>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Näin teet sivulauseesta lauseenvastikkeen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6</cp:revision>
  <dcterms:created xsi:type="dcterms:W3CDTF">2018-05-17T09:50:24Z</dcterms:created>
  <dcterms:modified xsi:type="dcterms:W3CDTF">2025-04-10T06:10:11Z</dcterms:modified>
</cp:coreProperties>
</file>