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F0752-7CA1-478F-A4CD-591576188D0A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C6115-A206-4DDC-8B7C-303DB5C2B2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9296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1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9632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1207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1139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9255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8422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8699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84689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4926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45C7-4A95-4390-93E3-08C649C33910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09EE-6B97-442B-AC6C-5BD31FB725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6330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45C7-4A95-4390-93E3-08C649C33910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09EE-6B97-442B-AC6C-5BD31FB725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60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45C7-4A95-4390-93E3-08C649C33910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09EE-6B97-442B-AC6C-5BD31FB725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640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45C7-4A95-4390-93E3-08C649C33910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09EE-6B97-442B-AC6C-5BD31FB725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405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45C7-4A95-4390-93E3-08C649C33910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09EE-6B97-442B-AC6C-5BD31FB725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774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45C7-4A95-4390-93E3-08C649C33910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09EE-6B97-442B-AC6C-5BD31FB725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6496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45C7-4A95-4390-93E3-08C649C33910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09EE-6B97-442B-AC6C-5BD31FB725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784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45C7-4A95-4390-93E3-08C649C33910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09EE-6B97-442B-AC6C-5BD31FB725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2513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45C7-4A95-4390-93E3-08C649C33910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09EE-6B97-442B-AC6C-5BD31FB725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8056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45C7-4A95-4390-93E3-08C649C33910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09EE-6B97-442B-AC6C-5BD31FB725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51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45C7-4A95-4390-93E3-08C649C33910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09EE-6B97-442B-AC6C-5BD31FB725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4505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345C7-4A95-4390-93E3-08C649C33910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C09EE-6B97-442B-AC6C-5BD31FB725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693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Tilastotehtävän avaus:</a:t>
            </a:r>
            <a:br>
              <a:rPr lang="fi-FI" dirty="0" smtClean="0"/>
            </a:br>
            <a:r>
              <a:rPr lang="fi-FI" dirty="0" smtClean="0"/>
              <a:t>eri alueiden osuus </a:t>
            </a:r>
            <a:r>
              <a:rPr lang="fi-FI" smtClean="0"/>
              <a:t>BKT:n kasvusta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7690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4775" y="1550326"/>
            <a:ext cx="7282450" cy="46700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Shape 96"/>
          <p:cNvSpPr/>
          <p:nvPr/>
        </p:nvSpPr>
        <p:spPr>
          <a:xfrm>
            <a:off x="1911644" y="273294"/>
            <a:ext cx="8368713" cy="10731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fi-FI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Mitä kuvio kertoo maailmantaloudessa tapahtuneista muutoksista?</a:t>
            </a:r>
          </a:p>
        </p:txBody>
      </p:sp>
    </p:spTree>
    <p:extLst>
      <p:ext uri="{BB962C8B-B14F-4D97-AF65-F5344CB8AC3E}">
        <p14:creationId xmlns:p14="http://schemas.microsoft.com/office/powerpoint/2010/main" val="377351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4775" y="1550326"/>
            <a:ext cx="7282450" cy="4670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Shape 102"/>
          <p:cNvSpPr/>
          <p:nvPr/>
        </p:nvSpPr>
        <p:spPr>
          <a:xfrm>
            <a:off x="2052726" y="357700"/>
            <a:ext cx="7983097" cy="805056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Vuonna 1985 maailman bkt oli yhteensä 19 biljoonaa dollaria.</a:t>
            </a:r>
          </a:p>
        </p:txBody>
      </p:sp>
      <p:sp>
        <p:nvSpPr>
          <p:cNvPr id="104" name="Shape 104"/>
          <p:cNvSpPr/>
          <p:nvPr/>
        </p:nvSpPr>
        <p:spPr>
          <a:xfrm>
            <a:off x="3592713" y="2320913"/>
            <a:ext cx="1547100" cy="625200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893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Shape 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4775" y="1550326"/>
            <a:ext cx="7282450" cy="467007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Shape 110"/>
          <p:cNvSpPr/>
          <p:nvPr/>
        </p:nvSpPr>
        <p:spPr>
          <a:xfrm>
            <a:off x="2052725" y="357700"/>
            <a:ext cx="7684500" cy="782478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Vuonna 2015 maailman bkt oli noin kuusinkertainen.</a:t>
            </a:r>
          </a:p>
        </p:txBody>
      </p:sp>
      <p:sp>
        <p:nvSpPr>
          <p:cNvPr id="111" name="Shape 111"/>
          <p:cNvSpPr/>
          <p:nvPr/>
        </p:nvSpPr>
        <p:spPr>
          <a:xfrm>
            <a:off x="3522375" y="2289286"/>
            <a:ext cx="1547100" cy="625200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12" name="Shape 112"/>
          <p:cNvSpPr/>
          <p:nvPr/>
        </p:nvSpPr>
        <p:spPr>
          <a:xfrm>
            <a:off x="6860327" y="2289286"/>
            <a:ext cx="1547100" cy="625200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857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/>
        </p:nvSpPr>
        <p:spPr>
          <a:xfrm>
            <a:off x="2052725" y="357701"/>
            <a:ext cx="8016964" cy="850211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Vuonna 1985 kasvu tapahtui suurimmaksi osaksi vanhoissa teollisuusmaissa.</a:t>
            </a:r>
          </a:p>
        </p:txBody>
      </p:sp>
      <p:pic>
        <p:nvPicPr>
          <p:cNvPr id="118" name="Shape 1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52725" y="1994649"/>
            <a:ext cx="8245149" cy="31207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Kuvaselitesuorakulmio 2"/>
          <p:cNvSpPr/>
          <p:nvPr/>
        </p:nvSpPr>
        <p:spPr>
          <a:xfrm>
            <a:off x="7563557" y="1802738"/>
            <a:ext cx="2734316" cy="2182240"/>
          </a:xfrm>
          <a:prstGeom prst="wedgeRectCallout">
            <a:avLst>
              <a:gd name="adj1" fmla="val -92257"/>
              <a:gd name="adj2" fmla="val 3767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Pohjois-Amerikka, Eurooppa ja Japani</a:t>
            </a:r>
          </a:p>
          <a:p>
            <a:pPr algn="ctr"/>
            <a:r>
              <a:rPr lang="fi-FI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yhteensä 63%</a:t>
            </a:r>
          </a:p>
        </p:txBody>
      </p:sp>
      <p:sp>
        <p:nvSpPr>
          <p:cNvPr id="4" name="Kuvaselitesuorakulmio 3"/>
          <p:cNvSpPr/>
          <p:nvPr/>
        </p:nvSpPr>
        <p:spPr>
          <a:xfrm>
            <a:off x="2156178" y="3273778"/>
            <a:ext cx="2314222" cy="1354666"/>
          </a:xfrm>
          <a:prstGeom prst="wedgeRectCallout">
            <a:avLst>
              <a:gd name="adj1" fmla="val 95265"/>
              <a:gd name="adj2" fmla="val -141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Kiina ja muu Aasia</a:t>
            </a:r>
          </a:p>
          <a:p>
            <a:pPr algn="ctr"/>
            <a:r>
              <a:rPr lang="fi-FI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yhteensä 18%</a:t>
            </a:r>
          </a:p>
        </p:txBody>
      </p:sp>
    </p:spTree>
    <p:extLst>
      <p:ext uri="{BB962C8B-B14F-4D97-AF65-F5344CB8AC3E}">
        <p14:creationId xmlns:p14="http://schemas.microsoft.com/office/powerpoint/2010/main" val="74478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/>
        </p:nvSpPr>
        <p:spPr>
          <a:xfrm>
            <a:off x="2052725" y="357701"/>
            <a:ext cx="8016964" cy="850211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Vuonna 1985 Kiinan ja muun Aasian osuus talouskasvusta oli noin viidesosa.</a:t>
            </a:r>
          </a:p>
        </p:txBody>
      </p:sp>
      <p:pic>
        <p:nvPicPr>
          <p:cNvPr id="118" name="Shape 1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52725" y="1994649"/>
            <a:ext cx="8245149" cy="31207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Kuvaselitesuorakulmio 2"/>
          <p:cNvSpPr/>
          <p:nvPr/>
        </p:nvSpPr>
        <p:spPr>
          <a:xfrm>
            <a:off x="7563557" y="1802738"/>
            <a:ext cx="2734316" cy="2182240"/>
          </a:xfrm>
          <a:prstGeom prst="wedgeRectCallout">
            <a:avLst>
              <a:gd name="adj1" fmla="val -92257"/>
              <a:gd name="adj2" fmla="val 376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Pohjois-Amerikka, Eurooppa ja Japani</a:t>
            </a:r>
          </a:p>
          <a:p>
            <a:pPr algn="ctr"/>
            <a:r>
              <a:rPr lang="fi-FI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yhteensä 63%</a:t>
            </a:r>
          </a:p>
        </p:txBody>
      </p:sp>
      <p:sp>
        <p:nvSpPr>
          <p:cNvPr id="4" name="Kuvaselitesuorakulmio 3"/>
          <p:cNvSpPr/>
          <p:nvPr/>
        </p:nvSpPr>
        <p:spPr>
          <a:xfrm>
            <a:off x="2156178" y="3397956"/>
            <a:ext cx="2314222" cy="1354666"/>
          </a:xfrm>
          <a:prstGeom prst="wedgeRectCallout">
            <a:avLst>
              <a:gd name="adj1" fmla="val 97704"/>
              <a:gd name="adj2" fmla="val -23334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Kiina ja muu Aasia</a:t>
            </a:r>
          </a:p>
          <a:p>
            <a:pPr algn="ctr"/>
            <a:r>
              <a:rPr lang="fi-FI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yhteensä 18%</a:t>
            </a:r>
          </a:p>
        </p:txBody>
      </p:sp>
    </p:spTree>
    <p:extLst>
      <p:ext uri="{BB962C8B-B14F-4D97-AF65-F5344CB8AC3E}">
        <p14:creationId xmlns:p14="http://schemas.microsoft.com/office/powerpoint/2010/main" val="296248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/>
        </p:nvSpPr>
        <p:spPr>
          <a:xfrm>
            <a:off x="2052725" y="357701"/>
            <a:ext cx="7712164" cy="726033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Vuonna 2015 vanhojen teollisuusmaiden osuus kasvusta on alle kolmannes.</a:t>
            </a:r>
          </a:p>
        </p:txBody>
      </p:sp>
      <p:pic>
        <p:nvPicPr>
          <p:cNvPr id="132" name="Shape 1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52663" y="1676525"/>
            <a:ext cx="7686675" cy="434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Shape 133"/>
          <p:cNvSpPr/>
          <p:nvPr/>
        </p:nvSpPr>
        <p:spPr>
          <a:xfrm>
            <a:off x="7495575" y="1586200"/>
            <a:ext cx="2659200" cy="14928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4107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/>
        </p:nvSpPr>
        <p:spPr>
          <a:xfrm>
            <a:off x="2052725" y="357701"/>
            <a:ext cx="7886612" cy="669589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Vuonna 2015 Kiinan ja muun Aasian osuus kasvusta on reilusti yli puolet.</a:t>
            </a:r>
          </a:p>
        </p:txBody>
      </p:sp>
      <p:pic>
        <p:nvPicPr>
          <p:cNvPr id="139" name="Shape 1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52663" y="1676525"/>
            <a:ext cx="7686675" cy="434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Shape 140"/>
          <p:cNvSpPr/>
          <p:nvPr/>
        </p:nvSpPr>
        <p:spPr>
          <a:xfrm>
            <a:off x="2177150" y="4636025"/>
            <a:ext cx="2394900" cy="13839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6293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Shape 1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02933" y="1512712"/>
            <a:ext cx="7434292" cy="4707689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Shape 146"/>
          <p:cNvSpPr/>
          <p:nvPr/>
        </p:nvSpPr>
        <p:spPr>
          <a:xfrm>
            <a:off x="1914726" y="315221"/>
            <a:ext cx="8362548" cy="791091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Kuvio kertoo maailmantalous voimakkaasta kasvusta ja kasvun painopisteen siirtymisestä Aasiaan.</a:t>
            </a:r>
          </a:p>
        </p:txBody>
      </p:sp>
    </p:spTree>
    <p:extLst>
      <p:ext uri="{BB962C8B-B14F-4D97-AF65-F5344CB8AC3E}">
        <p14:creationId xmlns:p14="http://schemas.microsoft.com/office/powerpoint/2010/main" val="180895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89141A96EA8EA4E8579D9B41245B2C9" ma:contentTypeVersion="10" ma:contentTypeDescription="Luo uusi asiakirja." ma:contentTypeScope="" ma:versionID="7dc510084f75d00c0ac79af489274f87">
  <xsd:schema xmlns:xsd="http://www.w3.org/2001/XMLSchema" xmlns:xs="http://www.w3.org/2001/XMLSchema" xmlns:p="http://schemas.microsoft.com/office/2006/metadata/properties" xmlns:ns3="e675b820-0970-4dc2-82d7-e1ac55c57055" xmlns:ns4="29edc433-ad5a-4b80-bb02-89fac3ad605f" targetNamespace="http://schemas.microsoft.com/office/2006/metadata/properties" ma:root="true" ma:fieldsID="34a0273d63ef1d9cae78fde42ab93056" ns3:_="" ns4:_="">
    <xsd:import namespace="e675b820-0970-4dc2-82d7-e1ac55c57055"/>
    <xsd:import namespace="29edc433-ad5a-4b80-bb02-89fac3ad605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5b820-0970-4dc2-82d7-e1ac55c570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dc433-ad5a-4b80-bb02-89fac3ad60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7AF6D2D-9C7D-443E-9198-A082F44E2F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75b820-0970-4dc2-82d7-e1ac55c57055"/>
    <ds:schemaRef ds:uri="29edc433-ad5a-4b80-bb02-89fac3ad60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D4CAD0-1277-462D-B281-EF3C09C045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518D70-BC4A-4B2C-8F8E-7591D4A89DDF}">
  <ds:schemaRefs>
    <ds:schemaRef ds:uri="e675b820-0970-4dc2-82d7-e1ac55c57055"/>
    <ds:schemaRef ds:uri="29edc433-ad5a-4b80-bb02-89fac3ad605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Laajakuva</PresentationFormat>
  <Paragraphs>17</Paragraphs>
  <Slides>9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Verdana</vt:lpstr>
      <vt:lpstr>Office-teema</vt:lpstr>
      <vt:lpstr>Tilastotehtävän avaus: eri alueiden osuus BKT:n kasvusta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Tilastotehtävän avaus: eri alueiden osuus BKT:n kasvusta</dc:title>
  <dc:creator>Spies Kaisa</dc:creator>
  <cp:lastModifiedBy>Spies Kaisa</cp:lastModifiedBy>
  <cp:revision>1</cp:revision>
  <dcterms:created xsi:type="dcterms:W3CDTF">2019-08-14T10:25:51Z</dcterms:created>
  <dcterms:modified xsi:type="dcterms:W3CDTF">2019-08-14T10:26:12Z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0x010100089141A96EA8EA4E8579D9B41245B2C9</vt:lpwstr>
  </property>
</Properties>
</file>