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8" r:id="rId6"/>
    <p:sldId id="259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06614-36DA-4EF5-9916-6E806233562F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FB49C-3300-4C1F-B778-B53DBD6C8C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02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37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412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89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86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88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37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76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74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71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721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69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33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48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94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19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24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52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26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0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56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5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32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55733-D70E-46EB-A92B-16366CFEB227}" type="datetimeFigureOut">
              <a:rPr lang="fi-FI" smtClean="0"/>
              <a:t>14.8.2019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4C12-A979-4331-A29B-7045E1E2F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27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5000788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MAAILMANKAUPPA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/>
              <a:t>Globalisaatio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2061900" y="5037871"/>
            <a:ext cx="8072700" cy="108780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114300" algn="ctr">
              <a:buSzPct val="100000"/>
            </a:pPr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Mitä globalisaation piirteitä löydät kuvasta?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362200" y="1752600"/>
            <a:ext cx="7772400" cy="2883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60" y="1080897"/>
            <a:ext cx="4567800" cy="3728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8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209800" y="140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 dirty="0"/>
              <a:t>Globalisaatio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059650" y="4536211"/>
            <a:ext cx="8072700" cy="164491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42900">
              <a:lnSpc>
                <a:spcPts val="22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Valtiot ovat sidoksissa toisiinsa.</a:t>
            </a:r>
          </a:p>
          <a:p>
            <a:pPr marL="457200" indent="-342900">
              <a:lnSpc>
                <a:spcPts val="22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Yritykset toimivat valtioiden sisällä ja valtioiden välillä.</a:t>
            </a:r>
          </a:p>
          <a:p>
            <a:pPr marL="457200" indent="-342900">
              <a:lnSpc>
                <a:spcPts val="22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Tuotannontekijät (työvoima, raaka-aineet, pääoma) liikkuvat maasta toiseen.</a:t>
            </a:r>
          </a:p>
          <a:p>
            <a:pPr marL="457200" indent="-342900">
              <a:lnSpc>
                <a:spcPts val="22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Erilaiset hyödykkeet liikkuvat maasta toiseen.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362200" y="1752600"/>
            <a:ext cx="7772400" cy="2883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75" y="874304"/>
            <a:ext cx="4301401" cy="3509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75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 dirty="0"/>
              <a:t>Globalisaatio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158"/>
          <p:cNvSpPr txBox="1">
            <a:spLocks/>
          </p:cNvSpPr>
          <p:nvPr/>
        </p:nvSpPr>
        <p:spPr>
          <a:xfrm>
            <a:off x="2209800" y="1658625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fi-FI" smtClean="0"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fi-FI"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0" y="-58089"/>
            <a:ext cx="11170960" cy="285937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0889">
            <a:off x="-1471182" y="1813416"/>
            <a:ext cx="8772301" cy="197574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2128854"/>
            <a:ext cx="5543550" cy="17240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240" y="3464065"/>
            <a:ext cx="5557545" cy="29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1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/>
              <a:t>Lokalisaatio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053837" y="4883527"/>
            <a:ext cx="8072700" cy="119275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114300" algn="ctr">
              <a:buSzPct val="100000"/>
            </a:pPr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Miten lokalisaatio eroaa globalisaatiosta?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2362200" y="1752600"/>
            <a:ext cx="7772400" cy="2883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907" y="1203139"/>
            <a:ext cx="4288575" cy="355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19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209800" y="12838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 dirty="0"/>
              <a:t>Lokalisaatio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059650" y="4636125"/>
            <a:ext cx="8072700" cy="1545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42900"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Lokalisaatiossa markkinat </a:t>
            </a:r>
            <a:r>
              <a:rPr lang="fi-FI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ovat pääosin paikallisia</a:t>
            </a: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342900"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Yritykset toimivat tiiviimmin tietyllä alueella ja ovat lähempänä kuluttajaa.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362200" y="1752600"/>
            <a:ext cx="7772400" cy="2883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814" y="1003201"/>
            <a:ext cx="4288575" cy="355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10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Kuvahaun tulos haulle antiglobalisa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9688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1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Maailmankauppa 1600-luvulla: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691" y="1747837"/>
            <a:ext cx="7490618" cy="4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8808" cy="13255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KAUPPAA RAJOITETTAVA!</a:t>
            </a:r>
            <a:br>
              <a:rPr lang="fi-FI" dirty="0" smtClean="0"/>
            </a:br>
            <a:r>
              <a:rPr lang="fi-FI" dirty="0" smtClean="0"/>
              <a:t>Merkantilismi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74560" y="2070324"/>
            <a:ext cx="5181600" cy="4351338"/>
          </a:xfrm>
        </p:spPr>
        <p:txBody>
          <a:bodyPr/>
          <a:lstStyle/>
          <a:p>
            <a:r>
              <a:rPr lang="fi-FI" dirty="0" smtClean="0"/>
              <a:t>Vallitseva talousoppi 1600-1700-luvuilla.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Jos yksi rikastuu muut köyhtyvät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Valtio kontrolloi kaikkea kauppaa: vienti hyvä, tuonti huono (tullit ym. </a:t>
            </a:r>
            <a:r>
              <a:rPr lang="fi-FI" dirty="0"/>
              <a:t>e</a:t>
            </a:r>
            <a:r>
              <a:rPr lang="fi-FI" dirty="0" smtClean="0"/>
              <a:t>rilaiset rajoitukset).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Adam Smith 1700-luvulla</a:t>
            </a:r>
          </a:p>
          <a:p>
            <a:r>
              <a:rPr lang="fi-FI" dirty="0" smtClean="0"/>
              <a:t>Kilpailun vapauttaminen luo vaurautta ja hyvinvointia.</a:t>
            </a:r>
          </a:p>
          <a:p>
            <a:r>
              <a:rPr lang="fi-FI" dirty="0" smtClean="0"/>
              <a:t>Valtion puututtava yritysten toimintaan mahdollisimman vähän.</a:t>
            </a:r>
            <a:endParaRPr lang="fi-FI" dirty="0"/>
          </a:p>
        </p:txBody>
      </p:sp>
      <p:pic>
        <p:nvPicPr>
          <p:cNvPr id="1026" name="Picture 2" descr="Kuvahaun tulos haulle kakku piir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44" y="4649273"/>
            <a:ext cx="3153570" cy="22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6502758" y="365124"/>
            <a:ext cx="5008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KAUPPAA VAPAUTETTAVA!</a:t>
            </a:r>
          </a:p>
          <a:p>
            <a:r>
              <a:rPr lang="fi-FI" dirty="0" smtClean="0"/>
              <a:t>Liberalismi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46" y="4057946"/>
            <a:ext cx="2362201" cy="25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059650" y="1411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 dirty="0"/>
              <a:t>Protektionismi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551" y="1055539"/>
            <a:ext cx="6168899" cy="3463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8" name="Shape 98"/>
          <p:cNvSpPr/>
          <p:nvPr/>
        </p:nvSpPr>
        <p:spPr>
          <a:xfrm>
            <a:off x="2059650" y="4876298"/>
            <a:ext cx="8072700" cy="117526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Protektionismi on vapaakaupan vastakohta. Mitä protektionismi tarkoittaa käytännössä?</a:t>
            </a:r>
          </a:p>
        </p:txBody>
      </p:sp>
    </p:spTree>
    <p:extLst>
      <p:ext uri="{BB962C8B-B14F-4D97-AF65-F5344CB8AC3E}">
        <p14:creationId xmlns:p14="http://schemas.microsoft.com/office/powerpoint/2010/main" val="233403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209800" y="1411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 dirty="0"/>
              <a:t>Protektionismi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551" y="1041695"/>
            <a:ext cx="6168899" cy="285505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6" name="Shape 106"/>
          <p:cNvSpPr/>
          <p:nvPr/>
        </p:nvSpPr>
        <p:spPr>
          <a:xfrm>
            <a:off x="2059650" y="4220309"/>
            <a:ext cx="8072700" cy="1960817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42900">
              <a:lnSpc>
                <a:spcPts val="22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Valtio suojelee omia markkinoitaan ja kotimaista tuotantoa asettamalla ulkomaisille tuotteille tulleja.</a:t>
            </a:r>
          </a:p>
          <a:p>
            <a:pPr marL="457200" indent="-342900">
              <a:lnSpc>
                <a:spcPts val="22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Valtio tukee kotimaista tuotantoa rahallisesti, esim. maatalous- ja telakkatuilla.</a:t>
            </a:r>
          </a:p>
          <a:p>
            <a:pPr marL="457200" indent="-342900">
              <a:lnSpc>
                <a:spcPts val="22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Vaikka vapaakauppa on suosiossa, protektionismi on yhä yleistä.</a:t>
            </a:r>
          </a:p>
        </p:txBody>
      </p:sp>
    </p:spTree>
    <p:extLst>
      <p:ext uri="{BB962C8B-B14F-4D97-AF65-F5344CB8AC3E}">
        <p14:creationId xmlns:p14="http://schemas.microsoft.com/office/powerpoint/2010/main" val="26118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34086" y="6077285"/>
            <a:ext cx="10515600" cy="780715"/>
          </a:xfrm>
        </p:spPr>
        <p:txBody>
          <a:bodyPr/>
          <a:lstStyle/>
          <a:p>
            <a:r>
              <a:rPr lang="fi-FI" dirty="0" smtClean="0">
                <a:hlinkClick r:id="rId3"/>
              </a:rPr>
              <a:t>Miksi protektionismi nostaa päätään?</a:t>
            </a:r>
            <a:r>
              <a:rPr lang="fi-FI" dirty="0" smtClean="0"/>
              <a:t> 18.9.2018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86" y="231753"/>
            <a:ext cx="7523357" cy="378813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319" y="3017009"/>
            <a:ext cx="90678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/>
              <a:t>Vapaakauppa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946032" y="4636125"/>
            <a:ext cx="8285871" cy="1545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114300" algn="ctr">
              <a:buSzPct val="100000"/>
            </a:pPr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Vapaakauppa on nimensä mukaisesti kauppaa ilman rajoituksia. Mitä hyötyä vapaakaupasta on sitä harjoittaville maille?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738" y="1356936"/>
            <a:ext cx="8584526" cy="3065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74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fi-FI"/>
              <a:t>Vapaakauppa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059650" y="3938597"/>
            <a:ext cx="8072700" cy="22562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42900">
              <a:lnSpc>
                <a:spcPts val="20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 valtioilla on erilaisia vahvuuksia hyödykkeiden tuotannossa.</a:t>
            </a:r>
          </a:p>
          <a:p>
            <a:pPr marL="457200" indent="-342900">
              <a:lnSpc>
                <a:spcPts val="20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Komparatiivinen eli suhteellinen etu = valtio on kilpailijoita parempi jonkin tietyn hyödykkeen valmistamisessa.</a:t>
            </a:r>
          </a:p>
          <a:p>
            <a:pPr marL="457200" indent="-342900">
              <a:lnSpc>
                <a:spcPts val="2000"/>
              </a:lnSpc>
              <a:buSzPct val="100000"/>
              <a:buChar char="●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 jokainen keskittyy vahvuuksiinsa ja hyödykkeitä voi myydä vapaasti, kaikki hyötyvät.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738" y="1012875"/>
            <a:ext cx="8584526" cy="2912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64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668887" y="5769735"/>
            <a:ext cx="7772400" cy="69975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lang="fi-FI" b="1" dirty="0"/>
          </a:p>
          <a:p>
            <a:pPr marL="6858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fi-FI" dirty="0"/>
          </a:p>
          <a:p>
            <a:pPr marL="457200" indent="-45720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5952">
            <a:off x="107594" y="1178600"/>
            <a:ext cx="6438900" cy="315277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254" y="306812"/>
            <a:ext cx="5848618" cy="60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9141A96EA8EA4E8579D9B41245B2C9" ma:contentTypeVersion="10" ma:contentTypeDescription="Luo uusi asiakirja." ma:contentTypeScope="" ma:versionID="7dc510084f75d00c0ac79af489274f87">
  <xsd:schema xmlns:xsd="http://www.w3.org/2001/XMLSchema" xmlns:xs="http://www.w3.org/2001/XMLSchema" xmlns:p="http://schemas.microsoft.com/office/2006/metadata/properties" xmlns:ns3="e675b820-0970-4dc2-82d7-e1ac55c57055" xmlns:ns4="29edc433-ad5a-4b80-bb02-89fac3ad605f" targetNamespace="http://schemas.microsoft.com/office/2006/metadata/properties" ma:root="true" ma:fieldsID="34a0273d63ef1d9cae78fde42ab93056" ns3:_="" ns4:_="">
    <xsd:import namespace="e675b820-0970-4dc2-82d7-e1ac55c57055"/>
    <xsd:import namespace="29edc433-ad5a-4b80-bb02-89fac3ad60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b820-0970-4dc2-82d7-e1ac55c570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dc433-ad5a-4b80-bb02-89fac3ad6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BA7A83-5FE8-4E8E-B546-B45FF0D01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b820-0970-4dc2-82d7-e1ac55c57055"/>
    <ds:schemaRef ds:uri="29edc433-ad5a-4b80-bb02-89fac3ad6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386CFA-68E0-40D6-888B-AE769BE67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9B95B-33C5-4A7E-8F3D-2740E448B99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675b820-0970-4dc2-82d7-e1ac55c57055"/>
    <ds:schemaRef ds:uri="29edc433-ad5a-4b80-bb02-89fac3ad605f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222</Words>
  <Application>Microsoft Office PowerPoint</Application>
  <PresentationFormat>Laajakuva</PresentationFormat>
  <Paragraphs>38</Paragraphs>
  <Slides>15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Office-teema</vt:lpstr>
      <vt:lpstr>MAAILMANKAUPPA</vt:lpstr>
      <vt:lpstr>Maailmankauppa 1600-luvulla:</vt:lpstr>
      <vt:lpstr>KAUPPAA RAJOITETTAVA! Merkantilismi</vt:lpstr>
      <vt:lpstr>Protektionismi</vt:lpstr>
      <vt:lpstr>Protektionismi</vt:lpstr>
      <vt:lpstr>PowerPoint-esitys</vt:lpstr>
      <vt:lpstr>Vapaakauppa</vt:lpstr>
      <vt:lpstr>Vapaakauppa</vt:lpstr>
      <vt:lpstr>PowerPoint-esitys</vt:lpstr>
      <vt:lpstr>Globalisaatio</vt:lpstr>
      <vt:lpstr>Globalisaatio</vt:lpstr>
      <vt:lpstr>Globalisaatio</vt:lpstr>
      <vt:lpstr>Lokalisaatio</vt:lpstr>
      <vt:lpstr>Lokalisaatio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MAAILMANKAUPPA</dc:title>
  <dc:creator>Spies Kaisa</dc:creator>
  <cp:lastModifiedBy>Spies Kaisa</cp:lastModifiedBy>
  <cp:revision>1</cp:revision>
  <dcterms:created xsi:type="dcterms:W3CDTF">2019-08-14T10:25:25Z</dcterms:created>
  <dcterms:modified xsi:type="dcterms:W3CDTF">2019-08-14T10:30:20Z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0x010100089141A96EA8EA4E8579D9B41245B2C9</vt:lpwstr>
  </property>
</Properties>
</file>