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8A8B6-0371-4354-B102-3A864C1F5AF3}" type="datetimeFigureOut">
              <a:rPr lang="fi-FI" smtClean="0"/>
              <a:t>13.2.2020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E218F-B5CA-45F1-B069-1DF4BB2382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1362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8A8B6-0371-4354-B102-3A864C1F5AF3}" type="datetimeFigureOut">
              <a:rPr lang="fi-FI" smtClean="0"/>
              <a:t>13.2.2020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E218F-B5CA-45F1-B069-1DF4BB2382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21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8A8B6-0371-4354-B102-3A864C1F5AF3}" type="datetimeFigureOut">
              <a:rPr lang="fi-FI" smtClean="0"/>
              <a:t>13.2.2020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E218F-B5CA-45F1-B069-1DF4BB2382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940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8A8B6-0371-4354-B102-3A864C1F5AF3}" type="datetimeFigureOut">
              <a:rPr lang="fi-FI" smtClean="0"/>
              <a:t>13.2.2020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E218F-B5CA-45F1-B069-1DF4BB2382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494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8A8B6-0371-4354-B102-3A864C1F5AF3}" type="datetimeFigureOut">
              <a:rPr lang="fi-FI" smtClean="0"/>
              <a:t>13.2.2020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E218F-B5CA-45F1-B069-1DF4BB2382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231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8A8B6-0371-4354-B102-3A864C1F5AF3}" type="datetimeFigureOut">
              <a:rPr lang="fi-FI" smtClean="0"/>
              <a:t>13.2.2020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E218F-B5CA-45F1-B069-1DF4BB2382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513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8A8B6-0371-4354-B102-3A864C1F5AF3}" type="datetimeFigureOut">
              <a:rPr lang="fi-FI" smtClean="0"/>
              <a:t>13.2.2020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E218F-B5CA-45F1-B069-1DF4BB2382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5145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8A8B6-0371-4354-B102-3A864C1F5AF3}" type="datetimeFigureOut">
              <a:rPr lang="fi-FI" smtClean="0"/>
              <a:t>13.2.2020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E218F-B5CA-45F1-B069-1DF4BB2382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0051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8A8B6-0371-4354-B102-3A864C1F5AF3}" type="datetimeFigureOut">
              <a:rPr lang="fi-FI" smtClean="0"/>
              <a:t>13.2.2020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E218F-B5CA-45F1-B069-1DF4BB2382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2730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8A8B6-0371-4354-B102-3A864C1F5AF3}" type="datetimeFigureOut">
              <a:rPr lang="fi-FI" smtClean="0"/>
              <a:t>13.2.2020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E218F-B5CA-45F1-B069-1DF4BB2382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8622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8A8B6-0371-4354-B102-3A864C1F5AF3}" type="datetimeFigureOut">
              <a:rPr lang="fi-FI" smtClean="0"/>
              <a:t>13.2.2020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E218F-B5CA-45F1-B069-1DF4BB2382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202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8A8B6-0371-4354-B102-3A864C1F5AF3}" type="datetimeFigureOut">
              <a:rPr lang="fi-FI" smtClean="0"/>
              <a:t>13.2.2020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E218F-B5CA-45F1-B069-1DF4BB2382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568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vatekstiellipsi 1"/>
          <p:cNvSpPr/>
          <p:nvPr/>
        </p:nvSpPr>
        <p:spPr>
          <a:xfrm rot="-1320000">
            <a:off x="52588" y="792919"/>
            <a:ext cx="6930191" cy="2933625"/>
          </a:xfrm>
          <a:prstGeom prst="wedgeEllipseCallout">
            <a:avLst>
              <a:gd name="adj1" fmla="val -25651"/>
              <a:gd name="adj2" fmla="val 74484"/>
            </a:avLst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Mistä ruoasta et pidä? </a:t>
            </a:r>
            <a:r>
              <a:rPr lang="fi-FI" sz="16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Pidätkö eksoottisesta ruoasta? </a:t>
            </a:r>
            <a:r>
              <a:rPr lang="fi-FI" sz="32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Mitä syöt mieluiten aamupalaksi? </a:t>
            </a:r>
            <a:r>
              <a:rPr lang="fi-FI" b="1" i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Mikä on lempiruokasi koulussa? </a:t>
            </a:r>
            <a:r>
              <a:rPr lang="fi-FI" sz="2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Mitä juot ruoan kanssa?</a:t>
            </a:r>
            <a:endParaRPr lang="fi-FI" sz="2000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Kuvatekstiellipsi 3"/>
          <p:cNvSpPr/>
          <p:nvPr/>
        </p:nvSpPr>
        <p:spPr>
          <a:xfrm rot="1560000">
            <a:off x="5584158" y="2365357"/>
            <a:ext cx="6535306" cy="3762319"/>
          </a:xfrm>
          <a:prstGeom prst="wedgeEllipseCallout">
            <a:avLst>
              <a:gd name="adj1" fmla="val -25651"/>
              <a:gd name="adj2" fmla="val 74484"/>
            </a:avLst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Minun lempiruokani on pitsa. </a:t>
            </a:r>
            <a:r>
              <a:rPr lang="fi-FI" sz="2800" b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Kyllä. Pidän </a:t>
            </a:r>
            <a:r>
              <a:rPr lang="fi-FI" sz="2800" b="1" dirty="0" err="1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sushista</a:t>
            </a:r>
            <a:r>
              <a:rPr lang="fi-FI" sz="2800" b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.</a:t>
            </a:r>
            <a:r>
              <a:rPr lang="fi-FI" sz="28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Aamuisin syön mieluiten voileivän ja juon lasin maitoa. </a:t>
            </a:r>
            <a:r>
              <a:rPr lang="fi-FI" sz="1400" b="1" i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En pidä hernekeitosta.</a:t>
            </a:r>
            <a:r>
              <a:rPr lang="fi-FI" sz="2800" i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fi-FI" sz="28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Juon mieluite</a:t>
            </a:r>
            <a:r>
              <a:rPr lang="fi-FI" sz="28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n maitoa ruoan kanssa. 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Pinaattiletut ovat mielestäni parasta ruokaa koulussa.</a:t>
            </a:r>
            <a:endParaRPr lang="fi-FI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54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vatekstiellipsi 1"/>
          <p:cNvSpPr/>
          <p:nvPr/>
        </p:nvSpPr>
        <p:spPr>
          <a:xfrm rot="-1320000">
            <a:off x="622552" y="712996"/>
            <a:ext cx="4204896" cy="2048859"/>
          </a:xfrm>
          <a:prstGeom prst="wedgeEllipseCallout">
            <a:avLst>
              <a:gd name="adj1" fmla="val -25651"/>
              <a:gd name="adj2" fmla="val 74484"/>
            </a:avLst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Appelsiinimehu limsa mehu kahvi kaakao vesi voi juusto viili jugurtti</a:t>
            </a:r>
            <a:endParaRPr lang="fi-FI" sz="2000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Kuvatekstiellipsi 2"/>
          <p:cNvSpPr/>
          <p:nvPr/>
        </p:nvSpPr>
        <p:spPr>
          <a:xfrm rot="22980000" flipH="1">
            <a:off x="5173216" y="3077020"/>
            <a:ext cx="6535306" cy="2259370"/>
          </a:xfrm>
          <a:prstGeom prst="wedgeEllipseCallout">
            <a:avLst>
              <a:gd name="adj1" fmla="val -25651"/>
              <a:gd name="adj2" fmla="val 74484"/>
            </a:avLst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a</a:t>
            </a:r>
            <a:r>
              <a:rPr lang="fi-FI" sz="24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amupala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fi-FI" b="1" i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päivällinen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fi-FI" sz="24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Toivottavasti ruokaa maistuu. </a:t>
            </a:r>
            <a:r>
              <a:rPr lang="fi-FI" sz="12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Lounas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iltapala 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ällöttävää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fi-FI" sz="36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NAM! 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Kuinka hyvää! </a:t>
            </a:r>
            <a:r>
              <a:rPr lang="fi-FI" i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Hyvää ruokahalua!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välipala</a:t>
            </a:r>
            <a:endParaRPr lang="fi-FI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Pyöristetty kuvatekstisuorakulmio 4"/>
          <p:cNvSpPr/>
          <p:nvPr/>
        </p:nvSpPr>
        <p:spPr>
          <a:xfrm rot="600000">
            <a:off x="8948057" y="1250301"/>
            <a:ext cx="2761861" cy="1446245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 smtClean="0">
                <a:solidFill>
                  <a:schemeClr val="accent1">
                    <a:lumMod val="75000"/>
                  </a:schemeClr>
                </a:solidFill>
              </a:rPr>
              <a:t>Veitsi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kokki </a:t>
            </a:r>
            <a:r>
              <a:rPr lang="fi-FI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kannullinen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vettä kuppi </a:t>
            </a:r>
            <a:r>
              <a:rPr lang="fi-FI" i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lusikka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haarukka </a:t>
            </a:r>
            <a:r>
              <a:rPr lang="fi-FI" sz="32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lasi 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lautanen</a:t>
            </a:r>
            <a:endParaRPr lang="fi-FI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Pyöristetty kuvatekstisuorakulmio 5"/>
          <p:cNvSpPr/>
          <p:nvPr/>
        </p:nvSpPr>
        <p:spPr>
          <a:xfrm>
            <a:off x="391886" y="4338735"/>
            <a:ext cx="5859624" cy="1866122"/>
          </a:xfrm>
          <a:prstGeom prst="wedgeRoundRectCallout">
            <a:avLst>
              <a:gd name="adj1" fmla="val -21440"/>
              <a:gd name="adj2" fmla="val 64899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i="1" dirty="0" smtClean="0">
                <a:solidFill>
                  <a:schemeClr val="accent1">
                    <a:lumMod val="75000"/>
                  </a:schemeClr>
                </a:solidFill>
              </a:rPr>
              <a:t>Sokeri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omena salaatti appelsiini suola 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ranskalaiset perunat </a:t>
            </a:r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banaani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fi-FI" sz="28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makkara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sitruuna 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sz="2400" dirty="0" smtClean="0">
                <a:solidFill>
                  <a:schemeClr val="accent1">
                    <a:lumMod val="75000"/>
                  </a:schemeClr>
                </a:solidFill>
              </a:rPr>
              <a:t>pippuri liha </a:t>
            </a:r>
            <a:r>
              <a:rPr lang="fi-FI" i="1" dirty="0" smtClean="0">
                <a:solidFill>
                  <a:schemeClr val="accent1">
                    <a:lumMod val="75000"/>
                  </a:schemeClr>
                </a:solidFill>
              </a:rPr>
              <a:t>kinkku peruna pasta </a:t>
            </a:r>
            <a:r>
              <a:rPr lang="fi-FI" sz="2800" b="1" dirty="0" smtClean="0">
                <a:solidFill>
                  <a:schemeClr val="accent1">
                    <a:lumMod val="75000"/>
                  </a:schemeClr>
                </a:solidFill>
              </a:rPr>
              <a:t>kana 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leipä </a:t>
            </a:r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kurkku 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murot </a:t>
            </a:r>
            <a:r>
              <a:rPr lang="fi-FI" b="1" i="1" dirty="0" smtClean="0">
                <a:solidFill>
                  <a:schemeClr val="accent1">
                    <a:lumMod val="75000"/>
                  </a:schemeClr>
                </a:solidFill>
              </a:rPr>
              <a:t>kanamuna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tomaatti </a:t>
            </a:r>
            <a:r>
              <a:rPr lang="fi-FI" sz="32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riisi 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puuro kala </a:t>
            </a:r>
            <a:r>
              <a:rPr lang="fi-FI" b="1" dirty="0">
                <a:solidFill>
                  <a:schemeClr val="accent1">
                    <a:lumMod val="75000"/>
                  </a:schemeClr>
                </a:solidFill>
              </a:rPr>
              <a:t>hedelmä</a:t>
            </a:r>
            <a:endParaRPr lang="fi-FI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Pyöristetty kuvatekstisuorakulmio 6"/>
          <p:cNvSpPr/>
          <p:nvPr/>
        </p:nvSpPr>
        <p:spPr>
          <a:xfrm>
            <a:off x="4795935" y="503853"/>
            <a:ext cx="3890865" cy="1782147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Voileipä 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kalakeitto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sz="1200" i="1" dirty="0" smtClean="0">
                <a:solidFill>
                  <a:schemeClr val="accent1">
                    <a:lumMod val="75000"/>
                  </a:schemeClr>
                </a:solidFill>
              </a:rPr>
              <a:t>hampurilainen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vohveli lihapullat </a:t>
            </a:r>
            <a:r>
              <a:rPr lang="fi-FI" sz="3200" i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tacot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pitsa pulla </a:t>
            </a:r>
            <a:r>
              <a:rPr lang="fi-FI" sz="14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hernekeitto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 letut </a:t>
            </a:r>
            <a:r>
              <a:rPr lang="fi-FI" b="1" dirty="0" smtClean="0">
                <a:solidFill>
                  <a:schemeClr val="accent1">
                    <a:lumMod val="75000"/>
                  </a:schemeClr>
                </a:solidFill>
              </a:rPr>
              <a:t>perunamuusi </a:t>
            </a:r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janssonin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kiusaus 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lihakeitto </a:t>
            </a:r>
            <a:r>
              <a:rPr lang="fi-FI" sz="3200" dirty="0" smtClean="0">
                <a:solidFill>
                  <a:schemeClr val="accent1">
                    <a:lumMod val="75000"/>
                  </a:schemeClr>
                </a:solidFill>
              </a:rPr>
              <a:t>makaronilaatikko </a:t>
            </a:r>
            <a:endParaRPr lang="fi-FI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66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137</Words>
  <Application>Microsoft Office PowerPoint</Application>
  <PresentationFormat>Laajakuva</PresentationFormat>
  <Paragraphs>7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Office-teema</vt:lpstr>
      <vt:lpstr>PowerPoint-esitys</vt:lpstr>
      <vt:lpstr>PowerPoint-esitys</vt:lpstr>
    </vt:vector>
  </TitlesOfParts>
  <Company>Loviisan kaupunki - Lovisa stad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Tuula Åminne</dc:creator>
  <cp:lastModifiedBy>Tuula Åminne</cp:lastModifiedBy>
  <cp:revision>1</cp:revision>
  <dcterms:created xsi:type="dcterms:W3CDTF">2020-02-13T14:11:01Z</dcterms:created>
  <dcterms:modified xsi:type="dcterms:W3CDTF">2020-02-13T14:12:10Z</dcterms:modified>
</cp:coreProperties>
</file>