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72" r:id="rId5"/>
    <p:sldId id="273" r:id="rId6"/>
    <p:sldId id="268" r:id="rId7"/>
    <p:sldId id="270" r:id="rId8"/>
    <p:sldId id="263" r:id="rId9"/>
    <p:sldId id="271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6B319F-86E7-4B6C-BC56-4EBD12E2C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5987C2-7487-4368-9FB8-7111ACA48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D0F6CF-0E4A-4E9F-BCAD-01912F091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BB1625-3A4E-47E9-91B0-61CA96321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7482FE-30C4-4C60-A6B5-4F867A7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53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5BF3F0-90C1-46B4-961A-F541B90F3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F1EF46E-4CBA-4F74-9AAF-3CCC8315A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735D72-C992-4DE0-B80B-B57AA4F3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F7E5D7-B796-49BA-AE5D-94D48918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1ED235-3863-4203-B497-BC55280E8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48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C70248F-6021-4471-8969-73A84CCA1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255533A-FE1A-44F1-BB12-65159A4AE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BCF105-8607-4D4A-BC71-6DE10AEFB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BB46E5-6609-4346-9491-54CD346CB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E4FAC3-FEE2-4E4E-9BE5-0855977DB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98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579318-4268-4843-BF71-C234EA6EB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712CD6-7DB3-4EBF-8372-6B9CFB3E3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80DD31-11E5-4467-A8C9-6FBD6044E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5E9F6D-E571-4CD0-8804-DA15B4F5D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991741-29A2-4114-AC37-8B4F668C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17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66B9ED-DFE6-4598-B858-18C7C614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2DF87A-A75C-40FC-9A1D-BF8D5F608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C3EA36-DBC6-45ED-8559-40F498C59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B62A31-9F86-406B-8F49-C3A546BC1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4409E1-E4F3-4EA2-8A68-70BAE2D5C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614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5A8ECA-A562-4937-B542-7D3A72B4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D4ACF1-D523-4FE3-A3C2-305DE9EF44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829B55-6A6F-4312-9FEB-E6E79C59D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660B45-3BAF-4832-A8A9-48D3D74E7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F946B20-A1C9-4B0E-9157-82AA66C1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F09735-8F51-42EB-A897-78104C06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94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10B8D-581B-405D-A54B-7F4FD3E7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024026-7B28-4A95-B0F5-469C25B6F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CA3386-A5A2-4FE9-A121-3966E9EBB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BC894D7-0744-46D1-811B-FF3D1032D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83F6117-D550-4DBC-830C-4CC2F0262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1B4D562-DCBC-497B-9503-A53D1B1D4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AEB884-3FFA-4191-8986-1501EC898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5F9907C-4D8A-4407-9D27-A6ED4C0A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37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3DA061-D36A-4DE1-BFED-69B6B152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5EEC68C-A6DE-485F-B228-74B63D5D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4D212E2-3C71-449D-9926-E1364CFA5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2BCE428-56A0-4B37-8B95-8B2CF8EB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71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D55D488-5CE0-4190-9509-332E5B0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12E252D-6767-426B-A46C-E3E4A6426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E9FAAF6-221E-4C6D-9E75-B57F12EC9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42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455B3F-9D17-49F5-B910-0DA6AEB6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986229-4F57-49BB-A281-0311E349B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3DEEE0-2606-441D-8267-8C3321610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92A291-448E-4DE6-9E41-D3A03D668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5A1577-14F5-4057-8AC7-597358AE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5007BB-5A76-4B64-AC3E-A6804A9C7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2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1AA226-173A-4FC1-BD59-C72487240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67E1440-480B-4A90-A453-DDE0D7B82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B289979-ED24-42A5-8D2A-C3A9AB16C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EFFA74-B69F-4171-995D-202272A90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CB0FEE-5E75-4E6C-9462-C45B79855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5B3F91-BA87-4B06-B5A4-D0DD5E56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54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98C9696-90FA-4848-BF87-6B3A57774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A58193-5D78-4E7E-901B-2BF425E97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918280-24FA-4E56-9F3D-6F2384BB6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C6F39-E27B-4FFE-9072-90B9E8645110}" type="datetimeFigureOut">
              <a:rPr lang="fi-FI" smtClean="0"/>
              <a:t>27.2.2023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1047C2-9327-494A-AD5B-7EC54D761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3FE798-581A-4667-A0F0-519552A33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2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peda.net" TargetMode="External"/><Relationship Id="rId2" Type="http://schemas.openxmlformats.org/officeDocument/2006/relationships/hyperlink" Target="https://peda.net/ohje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" TargetMode="External"/><Relationship Id="rId2" Type="http://schemas.openxmlformats.org/officeDocument/2006/relationships/hyperlink" Target="https://peda.net/join/XXXXX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peda.net/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ulla.pyykko@evl.f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E2EB7817-E168-4C54-A112-A79DDCDB3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F69822E-F0F2-4C71-9555-9B01F9BF8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850" y="891541"/>
            <a:ext cx="5866189" cy="407407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800"/>
              <a:t>Tervetuloa!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F9AC6F7-B7A7-49C8-98F1-F59AEE35B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3850" y="4965613"/>
            <a:ext cx="5866189" cy="92103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/>
              <a:t>Peda.net oppimisympäristönä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358AEE7-96E5-490E-93E2-263A0D51B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36AB036-6341-4F42-9C36-9D6509938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815" y="4243264"/>
            <a:ext cx="4000156" cy="1064080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pic>
        <p:nvPicPr>
          <p:cNvPr id="10" name="Kuva 9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3B3B2665-1C85-425B-8DDB-E86E76CC56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054" y="891540"/>
            <a:ext cx="2385945" cy="2385945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0289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1F95C4-9238-481E-BB14-40B43BC49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Tukea </a:t>
            </a:r>
            <a:r>
              <a:rPr lang="fi-FI" dirty="0" err="1"/>
              <a:t>Peda.netin</a:t>
            </a:r>
            <a:r>
              <a:rPr lang="fi-FI" dirty="0"/>
              <a:t> käyttöön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56BEFE-F07A-4CAF-A689-6A24E7C93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 err="1"/>
              <a:t>Peda.netin</a:t>
            </a:r>
            <a:r>
              <a:rPr lang="fi-FI" sz="3200" dirty="0"/>
              <a:t> </a:t>
            </a:r>
            <a:r>
              <a:rPr lang="fi-FI" sz="3200"/>
              <a:t>ohjesivut ovat näkyvissä </a:t>
            </a:r>
            <a:br>
              <a:rPr lang="fi-FI" sz="3200"/>
            </a:br>
            <a:r>
              <a:rPr lang="fi-FI" sz="3200"/>
              <a:t>ilman </a:t>
            </a:r>
            <a:r>
              <a:rPr lang="fi-FI" sz="3200" dirty="0"/>
              <a:t>rekisteröitymistä </a:t>
            </a:r>
            <a:r>
              <a:rPr lang="fi-FI" sz="3200"/>
              <a:t>ja kirjautumista:</a:t>
            </a:r>
            <a:endParaRPr lang="fi-FI" sz="3200" dirty="0"/>
          </a:p>
          <a:p>
            <a:pPr marL="0" indent="0">
              <a:buNone/>
            </a:pPr>
            <a:r>
              <a:rPr lang="fi-FI" sz="3200">
                <a:hlinkClick r:id="rId2"/>
              </a:rPr>
              <a:t>peda</a:t>
            </a:r>
            <a:r>
              <a:rPr lang="fi-FI" sz="3200" dirty="0">
                <a:hlinkClick r:id="rId2"/>
              </a:rPr>
              <a:t>.net</a:t>
            </a:r>
            <a:r>
              <a:rPr lang="fi-FI" sz="3200">
                <a:hlinkClick r:id="rId2"/>
              </a:rPr>
              <a:t>/ohjeet</a:t>
            </a:r>
            <a:endParaRPr lang="fi-FI" sz="3200"/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/>
              <a:t>Kysy tarvittaessa teknistä tukea sähköpostitse:</a:t>
            </a:r>
            <a:endParaRPr lang="fi-FI" sz="3200" dirty="0"/>
          </a:p>
          <a:p>
            <a:pPr marL="0" indent="0">
              <a:buNone/>
            </a:pPr>
            <a:r>
              <a:rPr lang="fi-FI" sz="3200" dirty="0">
                <a:hlinkClick r:id="rId3"/>
              </a:rPr>
              <a:t>info@peda</a:t>
            </a:r>
            <a:r>
              <a:rPr lang="fi-FI" sz="3200">
                <a:hlinkClick r:id="rId3"/>
              </a:rPr>
              <a:t>.net</a:t>
            </a:r>
            <a:r>
              <a:rPr lang="fi-FI" sz="3200"/>
              <a:t>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38828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D3FD87-3B6C-479A-A1B0-A6CBE837C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Oppimisympäristö Peda.net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CC16CB-531B-4CB8-ADAD-D2B47EFF1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Pääset </a:t>
            </a: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koulutuksen sivuille, kun olet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rekisteröitynyt</a:t>
            </a:r>
            <a:r>
              <a:rPr lang="fi-FI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Peda.netin</a:t>
            </a:r>
            <a:r>
              <a:rPr lang="fi-FI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käyttäjäksi ja</a:t>
            </a:r>
            <a:endParaRPr lang="fi-FI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fi-FI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kirjautunut</a:t>
            </a:r>
            <a:r>
              <a:rPr lang="fi-FI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Peda.netiin</a:t>
            </a:r>
            <a:r>
              <a:rPr lang="fi-FI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ja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fi-FI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liittynyt</a:t>
            </a:r>
            <a:r>
              <a:rPr lang="fi-FI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pääsykoodilla koulutusryhmään</a:t>
            </a:r>
            <a:endParaRPr lang="fi-FI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5199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F7E7F2-0EA1-4453-A593-ABE3E5356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fi-FI" sz="4400" b="1" i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4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Jos </a:t>
            </a:r>
            <a:r>
              <a:rPr lang="fi-FI" sz="4400" b="1">
                <a:solidFill>
                  <a:schemeClr val="accent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olet </a:t>
            </a:r>
            <a:r>
              <a:rPr lang="fi-FI" sz="4400" b="1">
                <a:solidFill>
                  <a:schemeClr val="accent6"/>
                </a:solidFill>
                <a:effectLst/>
                <a:ea typeface="Calibri" panose="020F0502020204030204" pitchFamily="34" charset="0"/>
                <a:cs typeface="Calibri Light" panose="020F0302020204030204" pitchFamily="34" charset="0"/>
              </a:rPr>
              <a:t>jo </a:t>
            </a:r>
            <a:r>
              <a:rPr lang="fi-FI" sz="4400" b="1">
                <a:solidFill>
                  <a:schemeClr val="accent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rekisteröitynyt</a:t>
            </a:r>
            <a:r>
              <a:rPr lang="fi-FI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toimi seuraavasti:</a:t>
            </a:r>
            <a:br>
              <a:rPr lang="fi-FI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4400" dirty="0">
                <a:effectLst/>
                <a:ea typeface="Calibri" panose="020F0502020204030204" pitchFamily="34" charset="0"/>
              </a:rPr>
              <a:t> </a:t>
            </a:r>
            <a:br>
              <a:rPr lang="fi-FI" sz="4400" dirty="0">
                <a:effectLst/>
                <a:ea typeface="Calibri" panose="020F0502020204030204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A91B86-AF51-4FE3-B4CD-2C2F03D8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610"/>
            <a:ext cx="10515600" cy="5032375"/>
          </a:xfrm>
        </p:spPr>
        <p:txBody>
          <a:bodyPr>
            <a:normAutofit lnSpcReduction="10000"/>
          </a:bodyPr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>
              <a:buNone/>
            </a:pPr>
            <a: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Mene sivulle </a:t>
            </a:r>
            <a:r>
              <a:rPr lang="fi-FI" sz="32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peda.net/join/XXXXXX</a:t>
            </a:r>
            <a:endParaRPr lang="fi-FI" sz="3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>
              <a:buNone/>
            </a:pPr>
            <a: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jossa merkkijonon XXXXXX tilalla on saamasi osallistumiskoodi.</a:t>
            </a:r>
          </a:p>
          <a:p>
            <a:pPr indent="0">
              <a:buNone/>
            </a:pPr>
            <a:endParaRPr lang="fi-FI" sz="3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>
              <a:buNone/>
            </a:pPr>
            <a: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Kirjaudu sisään Peda.net-tunnuksillasi, </a:t>
            </a:r>
            <a:b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niin pääset koulutuksen etusivulle. </a:t>
            </a:r>
            <a:b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fi-FI" sz="3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>
              <a:buNone/>
            </a:pPr>
            <a: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→ Valmista tuli! Olet nyt osallistujana, ja koulutuksen etusivu näkyy oikean laidan OmaValikon kirjanmerkeissä (”</a:t>
            </a:r>
            <a:r>
              <a:rPr lang="fi-FI" sz="3000" cap="small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omat linkit</a:t>
            </a:r>
            <a: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”).</a:t>
            </a:r>
          </a:p>
          <a:p>
            <a:pPr indent="0">
              <a:buNone/>
            </a:pPr>
            <a:r>
              <a:rPr lang="fi-FI" sz="3000">
                <a:latin typeface="Calibri" panose="020F0502020204030204" pitchFamily="34" charset="0"/>
                <a:ea typeface="Calibri" panose="020F0502020204030204" pitchFamily="34" charset="0"/>
              </a:rPr>
              <a:t>Jatkossa riittää pelkkä sisäänkirjautuminen pääsivulta </a:t>
            </a:r>
            <a:r>
              <a:rPr lang="fi-FI" sz="28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peda.net</a:t>
            </a:r>
            <a:r>
              <a:rPr lang="fi-FI" sz="300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br>
              <a:rPr lang="fi-FI" sz="30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3000">
                <a:latin typeface="Calibri" panose="020F0502020204030204" pitchFamily="34" charset="0"/>
                <a:ea typeface="Calibri" panose="020F0502020204030204" pitchFamily="34" charset="0"/>
              </a:rPr>
              <a:t>koodia ei tarvitse enää antaa uudelleen.</a:t>
            </a:r>
            <a:endParaRPr lang="fi-FI" sz="3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>
              <a:buNone/>
            </a:pPr>
            <a:endParaRPr lang="fi-FI" sz="300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46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1E5830C-B9D8-4A29-A9AD-902C940D7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6015" y="1994934"/>
            <a:ext cx="6979009" cy="457858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0F7E7F2-0EA1-4453-A593-ABE3E5356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fi-FI" sz="4400" b="1" i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Jos </a:t>
            </a:r>
            <a:r>
              <a:rPr lang="fi-FI" sz="4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 ole </a:t>
            </a:r>
            <a:r>
              <a:rPr lang="fi-FI" sz="4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Calibri Light" panose="020F0302020204030204" pitchFamily="34" charset="0"/>
              </a:rPr>
              <a:t>vielä</a:t>
            </a:r>
            <a:r>
              <a:rPr lang="fi-FI" sz="4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rekisteröitynyt</a:t>
            </a:r>
            <a:r>
              <a:rPr lang="fi-FI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toimi seuraavasti:</a:t>
            </a:r>
            <a:br>
              <a:rPr lang="fi-FI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4400" dirty="0">
                <a:effectLst/>
                <a:ea typeface="Calibri" panose="020F0502020204030204" pitchFamily="34" charset="0"/>
              </a:rPr>
              <a:t> </a:t>
            </a:r>
            <a:br>
              <a:rPr lang="fi-FI" sz="4400" dirty="0">
                <a:effectLst/>
                <a:ea typeface="Calibri" panose="020F0502020204030204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A91B86-AF51-4FE3-B4CD-2C2F03D8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16" y="1087120"/>
            <a:ext cx="11012984" cy="5628640"/>
          </a:xfrm>
        </p:spPr>
        <p:txBody>
          <a:bodyPr>
            <a:normAutofit lnSpcReduction="10000"/>
          </a:bodyPr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>
              <a:buNone/>
            </a:pPr>
            <a:r>
              <a:rPr lang="fi-FI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Rekisteröityminen </a:t>
            </a:r>
            <a: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tapahtuu osoitteessa </a:t>
            </a:r>
            <a:r>
              <a:rPr lang="fi-FI" sz="32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peda.net</a:t>
            </a:r>
            <a:r>
              <a:rPr lang="fi-FI" sz="3000">
                <a:latin typeface="Calibri" panose="020F0502020204030204" pitchFamily="34" charset="0"/>
                <a:ea typeface="Calibri" panose="020F0502020204030204" pitchFamily="34" charset="0"/>
              </a:rPr>
              <a:t>  → </a:t>
            </a:r>
            <a:r>
              <a:rPr lang="fi-FI" sz="3000" b="1">
                <a:latin typeface="Calibri" panose="020F0502020204030204" pitchFamily="34" charset="0"/>
                <a:ea typeface="Calibri" panose="020F0502020204030204" pitchFamily="34" charset="0"/>
              </a:rPr>
              <a:t>Luo tili</a:t>
            </a:r>
            <a:endParaRPr lang="fi-FI" sz="3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>
              <a:buNone/>
            </a:pPr>
            <a:r>
              <a:rPr lang="fi-FI" sz="3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Klikkaa kohtaa ”Olen 13-vuotias tai vanhempi…”</a:t>
            </a:r>
          </a:p>
          <a:p>
            <a:pPr indent="0">
              <a:buNone/>
            </a:pPr>
            <a:endParaRPr lang="fi-FI" sz="300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0">
              <a:buNone/>
            </a:pP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Huom: </a:t>
            </a:r>
            <a:b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Älä käytä </a:t>
            </a: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rekisteröitymiseen</a:t>
            </a:r>
            <a:br>
              <a:rPr lang="fi-FI" sz="260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Office 365 -kirjautumista </a:t>
            </a:r>
            <a:b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äläkä työnantajan Microsoft-tiliä </a:t>
            </a:r>
            <a:b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(muuten menettäisit Peda.net-</a:t>
            </a:r>
            <a:b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käyttöoikeudet, kun työnantaja </a:t>
            </a:r>
            <a:b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vaihtuu). </a:t>
            </a:r>
            <a:b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Kirkon IT-tuki ei hyväksy </a:t>
            </a:r>
            <a:b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Office 365 -käyttöpyyntöjä </a:t>
            </a:r>
            <a:b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Peda.netiä varten.</a:t>
            </a:r>
            <a:endParaRPr lang="fi-FI" sz="30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D1858CC9-59DB-4499-BAAA-88ADA6599F63}"/>
              </a:ext>
            </a:extLst>
          </p:cNvPr>
          <p:cNvCxnSpPr>
            <a:cxnSpLocks/>
          </p:cNvCxnSpPr>
          <p:nvPr/>
        </p:nvCxnSpPr>
        <p:spPr>
          <a:xfrm>
            <a:off x="4866640" y="2438400"/>
            <a:ext cx="538480" cy="165608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8" name="Kuva 17">
            <a:extLst>
              <a:ext uri="{FF2B5EF4-FFF2-40B4-BE49-F238E27FC236}">
                <a16:creationId xmlns:a16="http://schemas.microsoft.com/office/drawing/2014/main" id="{0023E743-BE64-4CB2-9208-5B9935E6B0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4400" y="5002294"/>
            <a:ext cx="631190" cy="639282"/>
          </a:xfrm>
          <a:prstGeom prst="rect">
            <a:avLst/>
          </a:prstGeom>
        </p:spPr>
      </p:pic>
      <p:pic>
        <p:nvPicPr>
          <p:cNvPr id="20" name="Kuva 19">
            <a:extLst>
              <a:ext uri="{FF2B5EF4-FFF2-40B4-BE49-F238E27FC236}">
                <a16:creationId xmlns:a16="http://schemas.microsoft.com/office/drawing/2014/main" id="{280EF675-A252-4574-A226-391FB384A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87580" y="5002294"/>
            <a:ext cx="631190" cy="63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942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F7E7F2-0EA1-4453-A593-ABE3E5356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fi-FI" sz="4400" b="1" i="1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4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Suosituksia rekisteröitymiseen:</a:t>
            </a:r>
            <a:br>
              <a:rPr lang="fi-FI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4400" dirty="0">
                <a:effectLst/>
                <a:ea typeface="Calibri" panose="020F0502020204030204" pitchFamily="34" charset="0"/>
              </a:rPr>
              <a:t> </a:t>
            </a:r>
            <a:br>
              <a:rPr lang="fi-FI" sz="4400" dirty="0">
                <a:effectLst/>
                <a:ea typeface="Calibri" panose="020F0502020204030204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A91B86-AF51-4FE3-B4CD-2C2F03D8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7120"/>
            <a:ext cx="10515600" cy="5486399"/>
          </a:xfrm>
        </p:spPr>
        <p:txBody>
          <a:bodyPr>
            <a:normAutofit/>
          </a:bodyPr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Ilmoita </a:t>
            </a:r>
            <a:r>
              <a:rPr lang="fi-FI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sähköpostiosoitteeksi</a:t>
            </a:r>
            <a:r>
              <a:rPr lang="fi-FI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ensisijaisesti evl.fi-osoitteesi</a:t>
            </a: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b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jos sellainen on sinulla käytössä. </a:t>
            </a:r>
            <a:b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Ilmoittamasi osoitetiedon voit myöhemmin päivittää tarvittaessa.</a:t>
            </a:r>
            <a:endParaRPr lang="fi-FI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Määritä </a:t>
            </a:r>
            <a:r>
              <a:rPr lang="fi-FI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käyttäjätunnukseksi oma nimesi</a:t>
            </a:r>
            <a:r>
              <a:rPr lang="fi-FI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normaalissa perusmuodossa Etunimi </a:t>
            </a:r>
            <a:r>
              <a:rPr lang="fi-FI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Sukunimi (ei siis nimimerkkejä tms.). </a:t>
            </a:r>
          </a:p>
          <a:p>
            <a:pPr lvl="1"/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Jos </a:t>
            </a:r>
            <a:r>
              <a:rPr lang="fi-FI" sz="2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Peda.netin</a:t>
            </a:r>
            <a:r>
              <a:rPr lang="fi-FI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käyttäjien joukosta sattuisi löytymään </a:t>
            </a:r>
            <a:r>
              <a:rPr lang="fi-FI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täyskaima</a:t>
            </a:r>
            <a:r>
              <a:rPr lang="fi-FI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lisää tarvittaessa </a:t>
            </a:r>
            <a:r>
              <a:rPr lang="fi-FI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käyttäjätunnuksen osaksi esim. </a:t>
            </a: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toisen etunimesi</a:t>
            </a:r>
            <a:r>
              <a:rPr lang="fi-FI" sz="260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alkukirjain. </a:t>
            </a:r>
            <a:b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Etsi-toiminnolla (suurennuslasikuvake</a:t>
            </a:r>
            <a:r>
              <a:rPr lang="fi-FI" sz="2600" dirty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r>
              <a:rPr lang="fi-FI" sz="2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voit tarkistaa, löytyykö kaimoja.</a:t>
            </a:r>
          </a:p>
          <a:p>
            <a:pPr lvl="1"/>
            <a:r>
              <a:rPr lang="fi-FI" sz="2600">
                <a:latin typeface="Calibri" panose="020F0502020204030204" pitchFamily="34" charset="0"/>
                <a:ea typeface="Times New Roman" panose="02020603050405020304" pitchFamily="18" charset="0"/>
              </a:rPr>
              <a:t>Kun luot käyttäjätunnusta, käytä sen varmentamiseen samaa laitetta (tietokone, puhelin, älylaite), jolla olet kirjautumassa Peda.netiin.</a:t>
            </a:r>
            <a:endParaRPr lang="fi-FI" sz="2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fi-FI" sz="30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2548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E38EA2-D49B-47B9-9D42-45EC245E7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1608"/>
            <a:ext cx="10515600" cy="635000"/>
          </a:xfrm>
        </p:spPr>
        <p:txBody>
          <a:bodyPr>
            <a:normAutofit fontScale="90000"/>
          </a:bodyPr>
          <a:lstStyle/>
          <a:p>
            <a:r>
              <a:rPr lang="fi-FI"/>
              <a:t>OmaTila = käyttäjän oma sivu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8715DC-A2F2-4D52-80DE-7D0CD58250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Kirjaudu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osoitteessa </a:t>
            </a:r>
            <a:r>
              <a:rPr lang="fi-FI" sz="28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peda.net</a:t>
            </a:r>
            <a:r>
              <a:rPr lang="fi-FI" sz="28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fi-FI" sz="2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Sen jälkeen </a:t>
            </a:r>
            <a:r>
              <a:rPr lang="fi-FI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likkaa sivun yläreunassa </a:t>
            </a:r>
            <a:r>
              <a:rPr lang="fi-FI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nimeäsi </a:t>
            </a:r>
            <a:br>
              <a:rPr lang="fi-FI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pääset </a:t>
            </a:r>
            <a:r>
              <a:rPr lang="fi-FI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OmaTilaan</a:t>
            </a: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TAI </a:t>
            </a:r>
            <a:br>
              <a:rPr lang="fi-FI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klikkaa 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nimesi oikealla puolella väkästä </a:t>
            </a: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valitse </a:t>
            </a:r>
            <a:r>
              <a:rPr lang="fi-FI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alasvetovalikosta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Oma työtila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DE83DFA6-3404-4362-9064-9AC1A9DB0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8490" y="1983513"/>
            <a:ext cx="3009900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8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6EF938-901E-479C-9B93-C7F08E7C7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OmaTila: julkiset </a:t>
            </a:r>
            <a:r>
              <a:rPr lang="fi-FI" dirty="0"/>
              <a:t>tiedot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3CBFD8-2299-45B1-A876-150D28AE43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291600" cy="444182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Julkisia tietoja ovat kuva, otsikko </a:t>
            </a:r>
            <a:b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 esittelyteksti. Ne näkyvät kaikille kirjautuneille Peda.net-käyttäjille.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 olet OmaTilassa, klikkaa nimesi vieressä kolme pistettä ja 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valitse </a:t>
            </a:r>
            <a:r>
              <a: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Muokkaa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niin pääset </a:t>
            </a: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kirjoittamaan tietoja.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Täydennä </a:t>
            </a:r>
            <a:r>
              <a:rPr lang="fi-FI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julkisiin tietoihin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työnimikkeesi ja työpaikkakuntasi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Tallenna</a:t>
            </a:r>
            <a:r>
              <a:rPr lang="fi-FI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lopuksi.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807121A-A0FD-4B35-AFCA-B2E33E481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5100" y="2438400"/>
            <a:ext cx="5291600" cy="238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99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C7B0E-FE25-4157-A124-B7902D603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OmaTila: </a:t>
            </a:r>
            <a:r>
              <a:rPr lang="fi-FI" dirty="0"/>
              <a:t>ei-julkiset tiedot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5D7E1B-41FB-4DD7-8C62-FF8DC5A30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200" err="1"/>
              <a:t>OmaTila</a:t>
            </a:r>
            <a:r>
              <a:rPr lang="fi-FI" sz="3200"/>
              <a:t> -näkymän muut tiedot eivät ole julkisia.</a:t>
            </a:r>
            <a:endParaRPr lang="fi-FI" sz="3200" dirty="0"/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Näkymän </a:t>
            </a:r>
            <a:r>
              <a:rPr lang="fi-FI" sz="320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vasemmassa laidassa kohdassa </a:t>
            </a:r>
            <a:r>
              <a:rPr lang="fi-FI" sz="32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Omat tiedot </a:t>
            </a:r>
            <a:r>
              <a:rPr lang="fi-FI" sz="3200" b="1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 asetukset →</a:t>
            </a:r>
            <a:r>
              <a:rPr lang="fi-FI" sz="320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200" b="1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Sähköpostiosoitteet</a:t>
            </a:r>
            <a:r>
              <a:rPr lang="fi-FI" sz="320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kirjoita sähköpostiosoitteesi, jota käytät koulutukseen liittyvissä asioissa.</a:t>
            </a:r>
            <a:endParaRPr lang="fi-FI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320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Kohdassa </a:t>
            </a:r>
            <a:r>
              <a:rPr lang="fi-FI" sz="3200" b="1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Sähköpostiosoitteet → Lisäasetukset</a:t>
            </a:r>
            <a:r>
              <a:rPr lang="fi-FI" sz="320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20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merkitse täppä sähköpostiosoitteesi kohdalle, jotta saat sähköpostiisi tiedon, </a:t>
            </a:r>
            <a:br>
              <a:rPr lang="fi-FI" sz="320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320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kun Peda</a:t>
            </a:r>
            <a:r>
              <a:rPr lang="fi-FI" sz="32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.netin</a:t>
            </a:r>
            <a:r>
              <a:rPr lang="fi-FI" sz="3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20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kautta on lähetetty viesti tai aineistoa</a:t>
            </a:r>
            <a:r>
              <a:rPr lang="fi-FI" sz="32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buNone/>
            </a:pPr>
            <a:r>
              <a:rPr lang="fi-FI" sz="280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Huom: kukaan muu kuin sinä itse ei näe, mitä sähköpostiosoitetta käytät OmaTilassa. Jos sähköpostiosoitteesi muuttuu, muista ilmoittaa muutoksesta myös vastaavalle kouluttajalle </a:t>
            </a:r>
            <a:br>
              <a:rPr lang="fi-FI" sz="280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80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sekä kurssisihteerille: </a:t>
            </a:r>
            <a:r>
              <a:rPr lang="fi-FI" sz="280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ulla.pyykko@evl.fi</a:t>
            </a:r>
            <a:r>
              <a:rPr lang="fi-FI" sz="280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i-FI" sz="2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8408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61E28D-6D25-40D7-87CD-6B890C2F2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3125"/>
          </a:xfrm>
        </p:spPr>
        <p:txBody>
          <a:bodyPr/>
          <a:lstStyle/>
          <a:p>
            <a:r>
              <a:rPr lang="fi-FI" dirty="0"/>
              <a:t>Liity koulutuksen työtilaan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1FA5CA-10A1-4ADD-9A2A-6A90A16DC2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i-FI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Kirjautuneena </a:t>
            </a:r>
            <a:r>
              <a:rPr lang="fi-FI" sz="3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pääset liittymään koulutuksen sivustolle: </a:t>
            </a:r>
            <a:endParaRPr lang="fi-FI" sz="3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i-FI" sz="3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i-FI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ivun oikeassa </a:t>
            </a:r>
            <a:r>
              <a:rPr lang="fi-FI" sz="3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yläkulmassa </a:t>
            </a:r>
            <a:br>
              <a:rPr lang="fi-FI" sz="3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3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alasvetonuolen takaa avautuu OmaValikko. </a:t>
            </a:r>
            <a:br>
              <a:rPr lang="fi-FI" sz="3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3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Sieltä löydät kohdan </a:t>
            </a:r>
            <a:br>
              <a:rPr lang="fi-FI" sz="3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31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Liity </a:t>
            </a:r>
            <a:r>
              <a:rPr lang="fi-FI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sivulle ryhmäkoodilla</a:t>
            </a:r>
            <a:r>
              <a:rPr lang="fi-FI" sz="31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i-FI" sz="3100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i-FI" sz="3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Kirjoita siihen sähköpostissa saamasi liittymiskoodi</a:t>
            </a:r>
            <a:r>
              <a:rPr lang="fi-FI" sz="31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 </a:t>
            </a:r>
            <a:r>
              <a:rPr lang="fi-F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klikkaa </a:t>
            </a:r>
            <a:r>
              <a:rPr lang="fi-FI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Liity</a:t>
            </a:r>
            <a:r>
              <a:rPr lang="fi-FI" sz="3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fi-FI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i-FI" sz="3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Koulutuksen etusivu tallentuu kirjanmerkiksi OmaValikkoon. </a:t>
            </a:r>
            <a:r>
              <a:rPr lang="fi-FI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Pääset jatkossa koulutuksen sivuille suoraan </a:t>
            </a:r>
            <a:r>
              <a:rPr lang="fi-FI" sz="3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 kautta. Koodia et tarvitse enää uudelleen.</a:t>
            </a:r>
            <a:endParaRPr lang="fi-FI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21B9716-750E-4F08-8B9F-B490025F8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8490" y="1983513"/>
            <a:ext cx="3009900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134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556</Words>
  <Application>Microsoft Office PowerPoint</Application>
  <PresentationFormat>Laajakuva</PresentationFormat>
  <Paragraphs>51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Tervetuloa!</vt:lpstr>
      <vt:lpstr>Oppimisympäristö Peda.net</vt:lpstr>
      <vt:lpstr> Jos olet jo rekisteröitynyt, toimi seuraavasti:   </vt:lpstr>
      <vt:lpstr> Jos et ole vielä rekisteröitynyt, toimi seuraavasti:   </vt:lpstr>
      <vt:lpstr> Suosituksia rekisteröitymiseen:   </vt:lpstr>
      <vt:lpstr>OmaTila = käyttäjän oma sivu</vt:lpstr>
      <vt:lpstr>OmaTila: julkiset tiedot</vt:lpstr>
      <vt:lpstr>OmaTila: ei-julkiset tiedot</vt:lpstr>
      <vt:lpstr>Liity koulutuksen työtilaan</vt:lpstr>
      <vt:lpstr>Tukea Peda.netin käyttöön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Tervetuloa!</dc:title>
  <dc:creator>Tukiainen Sirkku</dc:creator>
  <cp:lastModifiedBy>Raitaranta Airi</cp:lastModifiedBy>
  <cp:revision>5</cp:revision>
  <dcterms:created xsi:type="dcterms:W3CDTF">2021-12-08T12:21:20Z</dcterms:created>
  <dcterms:modified xsi:type="dcterms:W3CDTF">2023-02-27T13:07:48Z</dcterms:modified>
</cp:coreProperties>
</file>