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76" r:id="rId15"/>
    <p:sldId id="277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C8CE50-0D29-405B-B6DD-32FE7B3A38DC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61D8C-AF6A-4526-975B-68807F2CD9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105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68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3001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07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537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464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6637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36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070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8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111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16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4FA45-2B6E-436D-A337-D24E3C9E1A5A}" type="datetimeFigureOut">
              <a:rPr lang="fi-FI" smtClean="0"/>
              <a:t>21.8.2019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C6723-70BF-4265-B845-76FE128E83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27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SUHDANNEVAIHTELUT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92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Mistä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suhdannevaihtelut </a:t>
            </a:r>
            <a:br>
              <a:rPr lang="fi-FI" dirty="0" smtClean="0"/>
            </a:br>
            <a:r>
              <a:rPr lang="fi-FI" dirty="0" smtClean="0"/>
              <a:t>johtuvat</a:t>
            </a:r>
            <a:r>
              <a:rPr lang="fi-FI" dirty="0"/>
              <a:t>?</a:t>
            </a:r>
            <a:endParaRPr lang="fi-FI" altLang="fi-FI" dirty="0"/>
          </a:p>
        </p:txBody>
      </p:sp>
      <p:pic>
        <p:nvPicPr>
          <p:cNvPr id="1026" name="Picture 2" descr="https://lh6.googleusercontent.com/WP2ebm5Ny4Gj6eCcP09y8wA8hgRycVlmoomOpGtqHJCd9X3SzifT72o-216hwidI3YJEUsn6xUSPZjlzWLXZcMZTJZ9Y7mxZQ3nYta0yUVHD_zZoSb0uUL40cckdYaDDYBHN-S0oT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295" y="365124"/>
            <a:ext cx="5110945" cy="649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3648466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07568" y="188640"/>
            <a:ext cx="7859216" cy="994122"/>
          </a:xfrm>
        </p:spPr>
        <p:txBody>
          <a:bodyPr/>
          <a:lstStyle/>
          <a:p>
            <a:r>
              <a:rPr lang="fi-FI" dirty="0" smtClean="0"/>
              <a:t>Talouden suhdanteet</a:t>
            </a:r>
            <a:endParaRPr lang="fi-FI" dirty="0"/>
          </a:p>
        </p:txBody>
      </p:sp>
      <p:sp>
        <p:nvSpPr>
          <p:cNvPr id="11" name="Puolivapaa piirto 10"/>
          <p:cNvSpPr/>
          <p:nvPr/>
        </p:nvSpPr>
        <p:spPr>
          <a:xfrm>
            <a:off x="2870666" y="1748290"/>
            <a:ext cx="6048672" cy="4608511"/>
          </a:xfrm>
          <a:custGeom>
            <a:avLst/>
            <a:gdLst>
              <a:gd name="connsiteX0" fmla="*/ 0 w 8145194"/>
              <a:gd name="connsiteY0" fmla="*/ 2941438 h 3194657"/>
              <a:gd name="connsiteX1" fmla="*/ 56271 w 8145194"/>
              <a:gd name="connsiteY1" fmla="*/ 3011777 h 3194657"/>
              <a:gd name="connsiteX2" fmla="*/ 182880 w 8145194"/>
              <a:gd name="connsiteY2" fmla="*/ 3082115 h 3194657"/>
              <a:gd name="connsiteX3" fmla="*/ 225083 w 8145194"/>
              <a:gd name="connsiteY3" fmla="*/ 3110251 h 3194657"/>
              <a:gd name="connsiteX4" fmla="*/ 309490 w 8145194"/>
              <a:gd name="connsiteY4" fmla="*/ 3138386 h 3194657"/>
              <a:gd name="connsiteX5" fmla="*/ 407963 w 8145194"/>
              <a:gd name="connsiteY5" fmla="*/ 3166521 h 3194657"/>
              <a:gd name="connsiteX6" fmla="*/ 647114 w 8145194"/>
              <a:gd name="connsiteY6" fmla="*/ 3194657 h 3194657"/>
              <a:gd name="connsiteX7" fmla="*/ 1041010 w 8145194"/>
              <a:gd name="connsiteY7" fmla="*/ 3180589 h 3194657"/>
              <a:gd name="connsiteX8" fmla="*/ 1125416 w 8145194"/>
              <a:gd name="connsiteY8" fmla="*/ 3152454 h 3194657"/>
              <a:gd name="connsiteX9" fmla="*/ 1209822 w 8145194"/>
              <a:gd name="connsiteY9" fmla="*/ 3082115 h 3194657"/>
              <a:gd name="connsiteX10" fmla="*/ 1252025 w 8145194"/>
              <a:gd name="connsiteY10" fmla="*/ 3053980 h 3194657"/>
              <a:gd name="connsiteX11" fmla="*/ 1308296 w 8145194"/>
              <a:gd name="connsiteY11" fmla="*/ 2997709 h 3194657"/>
              <a:gd name="connsiteX12" fmla="*/ 1378634 w 8145194"/>
              <a:gd name="connsiteY12" fmla="*/ 2913303 h 3194657"/>
              <a:gd name="connsiteX13" fmla="*/ 1392702 w 8145194"/>
              <a:gd name="connsiteY13" fmla="*/ 2871100 h 3194657"/>
              <a:gd name="connsiteX14" fmla="*/ 1420837 w 8145194"/>
              <a:gd name="connsiteY14" fmla="*/ 2814829 h 3194657"/>
              <a:gd name="connsiteX15" fmla="*/ 1434905 w 8145194"/>
              <a:gd name="connsiteY15" fmla="*/ 2772626 h 3194657"/>
              <a:gd name="connsiteX16" fmla="*/ 1491176 w 8145194"/>
              <a:gd name="connsiteY16" fmla="*/ 2702287 h 3194657"/>
              <a:gd name="connsiteX17" fmla="*/ 1589650 w 8145194"/>
              <a:gd name="connsiteY17" fmla="*/ 2561611 h 3194657"/>
              <a:gd name="connsiteX18" fmla="*/ 1631853 w 8145194"/>
              <a:gd name="connsiteY18" fmla="*/ 2505340 h 3194657"/>
              <a:gd name="connsiteX19" fmla="*/ 1674056 w 8145194"/>
              <a:gd name="connsiteY19" fmla="*/ 2420934 h 3194657"/>
              <a:gd name="connsiteX20" fmla="*/ 1702191 w 8145194"/>
              <a:gd name="connsiteY20" fmla="*/ 2392798 h 3194657"/>
              <a:gd name="connsiteX21" fmla="*/ 1772530 w 8145194"/>
              <a:gd name="connsiteY21" fmla="*/ 2322460 h 3194657"/>
              <a:gd name="connsiteX22" fmla="*/ 1800665 w 8145194"/>
              <a:gd name="connsiteY22" fmla="*/ 2280257 h 3194657"/>
              <a:gd name="connsiteX23" fmla="*/ 1899139 w 8145194"/>
              <a:gd name="connsiteY23" fmla="*/ 2181783 h 3194657"/>
              <a:gd name="connsiteX24" fmla="*/ 1941342 w 8145194"/>
              <a:gd name="connsiteY24" fmla="*/ 2139580 h 3194657"/>
              <a:gd name="connsiteX25" fmla="*/ 1969477 w 8145194"/>
              <a:gd name="connsiteY25" fmla="*/ 2097377 h 3194657"/>
              <a:gd name="connsiteX26" fmla="*/ 2039816 w 8145194"/>
              <a:gd name="connsiteY26" fmla="*/ 2027038 h 3194657"/>
              <a:gd name="connsiteX27" fmla="*/ 2082019 w 8145194"/>
              <a:gd name="connsiteY27" fmla="*/ 1970767 h 3194657"/>
              <a:gd name="connsiteX28" fmla="*/ 2124222 w 8145194"/>
              <a:gd name="connsiteY28" fmla="*/ 1928564 h 3194657"/>
              <a:gd name="connsiteX29" fmla="*/ 2152357 w 8145194"/>
              <a:gd name="connsiteY29" fmla="*/ 1872294 h 3194657"/>
              <a:gd name="connsiteX30" fmla="*/ 2180493 w 8145194"/>
              <a:gd name="connsiteY30" fmla="*/ 1830091 h 3194657"/>
              <a:gd name="connsiteX31" fmla="*/ 2264899 w 8145194"/>
              <a:gd name="connsiteY31" fmla="*/ 1689414 h 3194657"/>
              <a:gd name="connsiteX32" fmla="*/ 2293034 w 8145194"/>
              <a:gd name="connsiteY32" fmla="*/ 1619075 h 3194657"/>
              <a:gd name="connsiteX33" fmla="*/ 2335237 w 8145194"/>
              <a:gd name="connsiteY33" fmla="*/ 1590940 h 3194657"/>
              <a:gd name="connsiteX34" fmla="*/ 2447779 w 8145194"/>
              <a:gd name="connsiteY34" fmla="*/ 1478398 h 3194657"/>
              <a:gd name="connsiteX35" fmla="*/ 2475914 w 8145194"/>
              <a:gd name="connsiteY35" fmla="*/ 1379924 h 3194657"/>
              <a:gd name="connsiteX36" fmla="*/ 2546253 w 8145194"/>
              <a:gd name="connsiteY36" fmla="*/ 1281451 h 3194657"/>
              <a:gd name="connsiteX37" fmla="*/ 2630659 w 8145194"/>
              <a:gd name="connsiteY37" fmla="*/ 1126706 h 3194657"/>
              <a:gd name="connsiteX38" fmla="*/ 2672862 w 8145194"/>
              <a:gd name="connsiteY38" fmla="*/ 1028232 h 3194657"/>
              <a:gd name="connsiteX39" fmla="*/ 2757268 w 8145194"/>
              <a:gd name="connsiteY39" fmla="*/ 887555 h 3194657"/>
              <a:gd name="connsiteX40" fmla="*/ 2785403 w 8145194"/>
              <a:gd name="connsiteY40" fmla="*/ 803149 h 3194657"/>
              <a:gd name="connsiteX41" fmla="*/ 2841674 w 8145194"/>
              <a:gd name="connsiteY41" fmla="*/ 718743 h 3194657"/>
              <a:gd name="connsiteX42" fmla="*/ 2855742 w 8145194"/>
              <a:gd name="connsiteY42" fmla="*/ 662472 h 3194657"/>
              <a:gd name="connsiteX43" fmla="*/ 2926080 w 8145194"/>
              <a:gd name="connsiteY43" fmla="*/ 606201 h 3194657"/>
              <a:gd name="connsiteX44" fmla="*/ 2996419 w 8145194"/>
              <a:gd name="connsiteY44" fmla="*/ 563998 h 3194657"/>
              <a:gd name="connsiteX45" fmla="*/ 3151163 w 8145194"/>
              <a:gd name="connsiteY45" fmla="*/ 493660 h 3194657"/>
              <a:gd name="connsiteX46" fmla="*/ 3221502 w 8145194"/>
              <a:gd name="connsiteY46" fmla="*/ 423321 h 3194657"/>
              <a:gd name="connsiteX47" fmla="*/ 3263705 w 8145194"/>
              <a:gd name="connsiteY47" fmla="*/ 381118 h 3194657"/>
              <a:gd name="connsiteX48" fmla="*/ 3305908 w 8145194"/>
              <a:gd name="connsiteY48" fmla="*/ 324847 h 3194657"/>
              <a:gd name="connsiteX49" fmla="*/ 3390314 w 8145194"/>
              <a:gd name="connsiteY49" fmla="*/ 282644 h 3194657"/>
              <a:gd name="connsiteX50" fmla="*/ 3432517 w 8145194"/>
              <a:gd name="connsiteY50" fmla="*/ 254509 h 3194657"/>
              <a:gd name="connsiteX51" fmla="*/ 3474720 w 8145194"/>
              <a:gd name="connsiteY51" fmla="*/ 240441 h 3194657"/>
              <a:gd name="connsiteX52" fmla="*/ 3530991 w 8145194"/>
              <a:gd name="connsiteY52" fmla="*/ 212306 h 3194657"/>
              <a:gd name="connsiteX53" fmla="*/ 3573194 w 8145194"/>
              <a:gd name="connsiteY53" fmla="*/ 184171 h 3194657"/>
              <a:gd name="connsiteX54" fmla="*/ 3657600 w 8145194"/>
              <a:gd name="connsiteY54" fmla="*/ 156035 h 3194657"/>
              <a:gd name="connsiteX55" fmla="*/ 3742006 w 8145194"/>
              <a:gd name="connsiteY55" fmla="*/ 127900 h 3194657"/>
              <a:gd name="connsiteX56" fmla="*/ 3798277 w 8145194"/>
              <a:gd name="connsiteY56" fmla="*/ 113832 h 3194657"/>
              <a:gd name="connsiteX57" fmla="*/ 3953022 w 8145194"/>
              <a:gd name="connsiteY57" fmla="*/ 71629 h 3194657"/>
              <a:gd name="connsiteX58" fmla="*/ 4009293 w 8145194"/>
              <a:gd name="connsiteY58" fmla="*/ 43494 h 3194657"/>
              <a:gd name="connsiteX59" fmla="*/ 4051496 w 8145194"/>
              <a:gd name="connsiteY59" fmla="*/ 29426 h 3194657"/>
              <a:gd name="connsiteX60" fmla="*/ 4107766 w 8145194"/>
              <a:gd name="connsiteY60" fmla="*/ 1291 h 3194657"/>
              <a:gd name="connsiteX61" fmla="*/ 4149970 w 8145194"/>
              <a:gd name="connsiteY61" fmla="*/ 15358 h 3194657"/>
              <a:gd name="connsiteX62" fmla="*/ 4220308 w 8145194"/>
              <a:gd name="connsiteY62" fmla="*/ 1291 h 3194657"/>
              <a:gd name="connsiteX63" fmla="*/ 4248443 w 8145194"/>
              <a:gd name="connsiteY63" fmla="*/ 43494 h 3194657"/>
              <a:gd name="connsiteX64" fmla="*/ 4304714 w 8145194"/>
              <a:gd name="connsiteY64" fmla="*/ 57561 h 3194657"/>
              <a:gd name="connsiteX65" fmla="*/ 4346917 w 8145194"/>
              <a:gd name="connsiteY65" fmla="*/ 71629 h 3194657"/>
              <a:gd name="connsiteX66" fmla="*/ 4417256 w 8145194"/>
              <a:gd name="connsiteY66" fmla="*/ 141967 h 3194657"/>
              <a:gd name="connsiteX67" fmla="*/ 4487594 w 8145194"/>
              <a:gd name="connsiteY67" fmla="*/ 184171 h 3194657"/>
              <a:gd name="connsiteX68" fmla="*/ 4586068 w 8145194"/>
              <a:gd name="connsiteY68" fmla="*/ 282644 h 3194657"/>
              <a:gd name="connsiteX69" fmla="*/ 4642339 w 8145194"/>
              <a:gd name="connsiteY69" fmla="*/ 338915 h 3194657"/>
              <a:gd name="connsiteX70" fmla="*/ 4656406 w 8145194"/>
              <a:gd name="connsiteY70" fmla="*/ 381118 h 3194657"/>
              <a:gd name="connsiteX71" fmla="*/ 4768948 w 8145194"/>
              <a:gd name="connsiteY71" fmla="*/ 479592 h 3194657"/>
              <a:gd name="connsiteX72" fmla="*/ 4867422 w 8145194"/>
              <a:gd name="connsiteY72" fmla="*/ 535863 h 3194657"/>
              <a:gd name="connsiteX73" fmla="*/ 4895557 w 8145194"/>
              <a:gd name="connsiteY73" fmla="*/ 620269 h 3194657"/>
              <a:gd name="connsiteX74" fmla="*/ 4937760 w 8145194"/>
              <a:gd name="connsiteY74" fmla="*/ 746878 h 3194657"/>
              <a:gd name="connsiteX75" fmla="*/ 5022166 w 8145194"/>
              <a:gd name="connsiteY75" fmla="*/ 859420 h 3194657"/>
              <a:gd name="connsiteX76" fmla="*/ 5078437 w 8145194"/>
              <a:gd name="connsiteY76" fmla="*/ 957894 h 3194657"/>
              <a:gd name="connsiteX77" fmla="*/ 5106573 w 8145194"/>
              <a:gd name="connsiteY77" fmla="*/ 1042300 h 3194657"/>
              <a:gd name="connsiteX78" fmla="*/ 5120640 w 8145194"/>
              <a:gd name="connsiteY78" fmla="*/ 1084503 h 3194657"/>
              <a:gd name="connsiteX79" fmla="*/ 5176911 w 8145194"/>
              <a:gd name="connsiteY79" fmla="*/ 1197044 h 3194657"/>
              <a:gd name="connsiteX80" fmla="*/ 5219114 w 8145194"/>
              <a:gd name="connsiteY80" fmla="*/ 1323654 h 3194657"/>
              <a:gd name="connsiteX81" fmla="*/ 5261317 w 8145194"/>
              <a:gd name="connsiteY81" fmla="*/ 1436195 h 3194657"/>
              <a:gd name="connsiteX82" fmla="*/ 5275385 w 8145194"/>
              <a:gd name="connsiteY82" fmla="*/ 1506534 h 3194657"/>
              <a:gd name="connsiteX83" fmla="*/ 5373859 w 8145194"/>
              <a:gd name="connsiteY83" fmla="*/ 1633143 h 3194657"/>
              <a:gd name="connsiteX84" fmla="*/ 5430130 w 8145194"/>
              <a:gd name="connsiteY84" fmla="*/ 1675346 h 3194657"/>
              <a:gd name="connsiteX85" fmla="*/ 5486400 w 8145194"/>
              <a:gd name="connsiteY85" fmla="*/ 1689414 h 3194657"/>
              <a:gd name="connsiteX86" fmla="*/ 5528603 w 8145194"/>
              <a:gd name="connsiteY86" fmla="*/ 1844158 h 3194657"/>
              <a:gd name="connsiteX87" fmla="*/ 5584874 w 8145194"/>
              <a:gd name="connsiteY87" fmla="*/ 1914497 h 3194657"/>
              <a:gd name="connsiteX88" fmla="*/ 5627077 w 8145194"/>
              <a:gd name="connsiteY88" fmla="*/ 2012971 h 3194657"/>
              <a:gd name="connsiteX89" fmla="*/ 5655213 w 8145194"/>
              <a:gd name="connsiteY89" fmla="*/ 2041106 h 3194657"/>
              <a:gd name="connsiteX90" fmla="*/ 5711483 w 8145194"/>
              <a:gd name="connsiteY90" fmla="*/ 2125512 h 3194657"/>
              <a:gd name="connsiteX91" fmla="*/ 5725551 w 8145194"/>
              <a:gd name="connsiteY91" fmla="*/ 2167715 h 3194657"/>
              <a:gd name="connsiteX92" fmla="*/ 5781822 w 8145194"/>
              <a:gd name="connsiteY92" fmla="*/ 2209918 h 3194657"/>
              <a:gd name="connsiteX93" fmla="*/ 5838093 w 8145194"/>
              <a:gd name="connsiteY93" fmla="*/ 2280257 h 3194657"/>
              <a:gd name="connsiteX94" fmla="*/ 5880296 w 8145194"/>
              <a:gd name="connsiteY94" fmla="*/ 2336527 h 3194657"/>
              <a:gd name="connsiteX95" fmla="*/ 5922499 w 8145194"/>
              <a:gd name="connsiteY95" fmla="*/ 2378731 h 3194657"/>
              <a:gd name="connsiteX96" fmla="*/ 6020973 w 8145194"/>
              <a:gd name="connsiteY96" fmla="*/ 2491272 h 3194657"/>
              <a:gd name="connsiteX97" fmla="*/ 6063176 w 8145194"/>
              <a:gd name="connsiteY97" fmla="*/ 2505340 h 3194657"/>
              <a:gd name="connsiteX98" fmla="*/ 6161650 w 8145194"/>
              <a:gd name="connsiteY98" fmla="*/ 2561611 h 3194657"/>
              <a:gd name="connsiteX99" fmla="*/ 6246056 w 8145194"/>
              <a:gd name="connsiteY99" fmla="*/ 2617881 h 3194657"/>
              <a:gd name="connsiteX100" fmla="*/ 6288259 w 8145194"/>
              <a:gd name="connsiteY100" fmla="*/ 2646017 h 3194657"/>
              <a:gd name="connsiteX101" fmla="*/ 6344530 w 8145194"/>
              <a:gd name="connsiteY101" fmla="*/ 2660084 h 3194657"/>
              <a:gd name="connsiteX102" fmla="*/ 6414868 w 8145194"/>
              <a:gd name="connsiteY102" fmla="*/ 2702287 h 3194657"/>
              <a:gd name="connsiteX103" fmla="*/ 6471139 w 8145194"/>
              <a:gd name="connsiteY103" fmla="*/ 2716355 h 3194657"/>
              <a:gd name="connsiteX104" fmla="*/ 6527410 w 8145194"/>
              <a:gd name="connsiteY104" fmla="*/ 2772626 h 3194657"/>
              <a:gd name="connsiteX105" fmla="*/ 6583680 w 8145194"/>
              <a:gd name="connsiteY105" fmla="*/ 2857032 h 3194657"/>
              <a:gd name="connsiteX106" fmla="*/ 6654019 w 8145194"/>
              <a:gd name="connsiteY106" fmla="*/ 2941438 h 3194657"/>
              <a:gd name="connsiteX107" fmla="*/ 6766560 w 8145194"/>
              <a:gd name="connsiteY107" fmla="*/ 2997709 h 3194657"/>
              <a:gd name="connsiteX108" fmla="*/ 6850966 w 8145194"/>
              <a:gd name="connsiteY108" fmla="*/ 3053980 h 3194657"/>
              <a:gd name="connsiteX109" fmla="*/ 6907237 w 8145194"/>
              <a:gd name="connsiteY109" fmla="*/ 3068047 h 3194657"/>
              <a:gd name="connsiteX110" fmla="*/ 6991643 w 8145194"/>
              <a:gd name="connsiteY110" fmla="*/ 3096183 h 3194657"/>
              <a:gd name="connsiteX111" fmla="*/ 7061982 w 8145194"/>
              <a:gd name="connsiteY111" fmla="*/ 3110251 h 3194657"/>
              <a:gd name="connsiteX112" fmla="*/ 7385539 w 8145194"/>
              <a:gd name="connsiteY112" fmla="*/ 3096183 h 3194657"/>
              <a:gd name="connsiteX113" fmla="*/ 7427742 w 8145194"/>
              <a:gd name="connsiteY113" fmla="*/ 3082115 h 3194657"/>
              <a:gd name="connsiteX114" fmla="*/ 7484013 w 8145194"/>
              <a:gd name="connsiteY114" fmla="*/ 3068047 h 3194657"/>
              <a:gd name="connsiteX115" fmla="*/ 7526216 w 8145194"/>
              <a:gd name="connsiteY115" fmla="*/ 3053980 h 3194657"/>
              <a:gd name="connsiteX116" fmla="*/ 7652825 w 8145194"/>
              <a:gd name="connsiteY116" fmla="*/ 3039912 h 3194657"/>
              <a:gd name="connsiteX117" fmla="*/ 7695028 w 8145194"/>
              <a:gd name="connsiteY117" fmla="*/ 3011777 h 3194657"/>
              <a:gd name="connsiteX118" fmla="*/ 8018585 w 8145194"/>
              <a:gd name="connsiteY118" fmla="*/ 2927371 h 3194657"/>
              <a:gd name="connsiteX119" fmla="*/ 8102991 w 8145194"/>
              <a:gd name="connsiteY119" fmla="*/ 2899235 h 3194657"/>
              <a:gd name="connsiteX120" fmla="*/ 8145194 w 8145194"/>
              <a:gd name="connsiteY120" fmla="*/ 2871100 h 3194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8145194" h="3194657">
                <a:moveTo>
                  <a:pt x="0" y="2941438"/>
                </a:moveTo>
                <a:cubicBezTo>
                  <a:pt x="18757" y="2964884"/>
                  <a:pt x="33953" y="2991691"/>
                  <a:pt x="56271" y="3011777"/>
                </a:cubicBezTo>
                <a:cubicBezTo>
                  <a:pt x="167160" y="3111577"/>
                  <a:pt x="102395" y="3041872"/>
                  <a:pt x="182880" y="3082115"/>
                </a:cubicBezTo>
                <a:cubicBezTo>
                  <a:pt x="198002" y="3089676"/>
                  <a:pt x="209633" y="3103384"/>
                  <a:pt x="225083" y="3110251"/>
                </a:cubicBezTo>
                <a:cubicBezTo>
                  <a:pt x="252184" y="3122296"/>
                  <a:pt x="281354" y="3129008"/>
                  <a:pt x="309490" y="3138386"/>
                </a:cubicBezTo>
                <a:cubicBezTo>
                  <a:pt x="345655" y="3150441"/>
                  <a:pt x="369094" y="3159454"/>
                  <a:pt x="407963" y="3166521"/>
                </a:cubicBezTo>
                <a:cubicBezTo>
                  <a:pt x="483987" y="3180343"/>
                  <a:pt x="571657" y="3187111"/>
                  <a:pt x="647114" y="3194657"/>
                </a:cubicBezTo>
                <a:cubicBezTo>
                  <a:pt x="778413" y="3189968"/>
                  <a:pt x="910136" y="3192137"/>
                  <a:pt x="1041010" y="3180589"/>
                </a:cubicBezTo>
                <a:cubicBezTo>
                  <a:pt x="1070552" y="3177982"/>
                  <a:pt x="1125416" y="3152454"/>
                  <a:pt x="1125416" y="3152454"/>
                </a:cubicBezTo>
                <a:cubicBezTo>
                  <a:pt x="1230205" y="3082593"/>
                  <a:pt x="1101498" y="3172385"/>
                  <a:pt x="1209822" y="3082115"/>
                </a:cubicBezTo>
                <a:cubicBezTo>
                  <a:pt x="1222810" y="3071291"/>
                  <a:pt x="1239188" y="3064983"/>
                  <a:pt x="1252025" y="3053980"/>
                </a:cubicBezTo>
                <a:cubicBezTo>
                  <a:pt x="1272165" y="3036717"/>
                  <a:pt x="1289539" y="3016466"/>
                  <a:pt x="1308296" y="2997709"/>
                </a:cubicBezTo>
                <a:cubicBezTo>
                  <a:pt x="1339409" y="2966596"/>
                  <a:pt x="1359048" y="2952475"/>
                  <a:pt x="1378634" y="2913303"/>
                </a:cubicBezTo>
                <a:cubicBezTo>
                  <a:pt x="1385266" y="2900040"/>
                  <a:pt x="1386861" y="2884730"/>
                  <a:pt x="1392702" y="2871100"/>
                </a:cubicBezTo>
                <a:cubicBezTo>
                  <a:pt x="1400963" y="2851825"/>
                  <a:pt x="1412576" y="2834104"/>
                  <a:pt x="1420837" y="2814829"/>
                </a:cubicBezTo>
                <a:cubicBezTo>
                  <a:pt x="1426678" y="2801199"/>
                  <a:pt x="1428273" y="2785889"/>
                  <a:pt x="1434905" y="2772626"/>
                </a:cubicBezTo>
                <a:cubicBezTo>
                  <a:pt x="1460991" y="2720454"/>
                  <a:pt x="1458464" y="2741541"/>
                  <a:pt x="1491176" y="2702287"/>
                </a:cubicBezTo>
                <a:cubicBezTo>
                  <a:pt x="1551215" y="2630241"/>
                  <a:pt x="1523911" y="2649264"/>
                  <a:pt x="1589650" y="2561611"/>
                </a:cubicBezTo>
                <a:lnTo>
                  <a:pt x="1631853" y="2505340"/>
                </a:lnTo>
                <a:cubicBezTo>
                  <a:pt x="1646712" y="2460762"/>
                  <a:pt x="1642888" y="2459894"/>
                  <a:pt x="1674056" y="2420934"/>
                </a:cubicBezTo>
                <a:cubicBezTo>
                  <a:pt x="1682341" y="2410577"/>
                  <a:pt x="1693906" y="2403155"/>
                  <a:pt x="1702191" y="2392798"/>
                </a:cubicBezTo>
                <a:cubicBezTo>
                  <a:pt x="1755780" y="2325811"/>
                  <a:pt x="1700183" y="2370690"/>
                  <a:pt x="1772530" y="2322460"/>
                </a:cubicBezTo>
                <a:cubicBezTo>
                  <a:pt x="1781908" y="2308392"/>
                  <a:pt x="1789532" y="2292981"/>
                  <a:pt x="1800665" y="2280257"/>
                </a:cubicBezTo>
                <a:cubicBezTo>
                  <a:pt x="1800700" y="2280217"/>
                  <a:pt x="1879429" y="2201493"/>
                  <a:pt x="1899139" y="2181783"/>
                </a:cubicBezTo>
                <a:cubicBezTo>
                  <a:pt x="1913207" y="2167715"/>
                  <a:pt x="1930307" y="2156133"/>
                  <a:pt x="1941342" y="2139580"/>
                </a:cubicBezTo>
                <a:cubicBezTo>
                  <a:pt x="1950720" y="2125512"/>
                  <a:pt x="1958344" y="2110101"/>
                  <a:pt x="1969477" y="2097377"/>
                </a:cubicBezTo>
                <a:cubicBezTo>
                  <a:pt x="1991312" y="2072423"/>
                  <a:pt x="2019921" y="2053565"/>
                  <a:pt x="2039816" y="2027038"/>
                </a:cubicBezTo>
                <a:cubicBezTo>
                  <a:pt x="2053884" y="2008281"/>
                  <a:pt x="2066760" y="1988569"/>
                  <a:pt x="2082019" y="1970767"/>
                </a:cubicBezTo>
                <a:cubicBezTo>
                  <a:pt x="2094966" y="1955662"/>
                  <a:pt x="2112658" y="1944753"/>
                  <a:pt x="2124222" y="1928564"/>
                </a:cubicBezTo>
                <a:cubicBezTo>
                  <a:pt x="2136411" y="1911500"/>
                  <a:pt x="2141953" y="1890502"/>
                  <a:pt x="2152357" y="1872294"/>
                </a:cubicBezTo>
                <a:cubicBezTo>
                  <a:pt x="2160745" y="1857614"/>
                  <a:pt x="2172397" y="1844934"/>
                  <a:pt x="2180493" y="1830091"/>
                </a:cubicBezTo>
                <a:cubicBezTo>
                  <a:pt x="2255136" y="1693245"/>
                  <a:pt x="2203171" y="1751140"/>
                  <a:pt x="2264899" y="1689414"/>
                </a:cubicBezTo>
                <a:cubicBezTo>
                  <a:pt x="2274277" y="1665968"/>
                  <a:pt x="2278356" y="1639624"/>
                  <a:pt x="2293034" y="1619075"/>
                </a:cubicBezTo>
                <a:cubicBezTo>
                  <a:pt x="2302861" y="1605317"/>
                  <a:pt x="2321711" y="1601084"/>
                  <a:pt x="2335237" y="1590940"/>
                </a:cubicBezTo>
                <a:cubicBezTo>
                  <a:pt x="2416286" y="1530154"/>
                  <a:pt x="2393494" y="1550779"/>
                  <a:pt x="2447779" y="1478398"/>
                </a:cubicBezTo>
                <a:cubicBezTo>
                  <a:pt x="2450825" y="1466212"/>
                  <a:pt x="2466943" y="1395624"/>
                  <a:pt x="2475914" y="1379924"/>
                </a:cubicBezTo>
                <a:cubicBezTo>
                  <a:pt x="2561743" y="1229724"/>
                  <a:pt x="2480967" y="1401143"/>
                  <a:pt x="2546253" y="1281451"/>
                </a:cubicBezTo>
                <a:cubicBezTo>
                  <a:pt x="2642001" y="1105913"/>
                  <a:pt x="2566391" y="1223105"/>
                  <a:pt x="2630659" y="1126706"/>
                </a:cubicBezTo>
                <a:cubicBezTo>
                  <a:pt x="2663566" y="962160"/>
                  <a:pt x="2618810" y="1118317"/>
                  <a:pt x="2672862" y="1028232"/>
                </a:cubicBezTo>
                <a:cubicBezTo>
                  <a:pt x="2766170" y="872722"/>
                  <a:pt x="2689640" y="955185"/>
                  <a:pt x="2757268" y="887555"/>
                </a:cubicBezTo>
                <a:cubicBezTo>
                  <a:pt x="2766646" y="859420"/>
                  <a:pt x="2768952" y="827825"/>
                  <a:pt x="2785403" y="803149"/>
                </a:cubicBezTo>
                <a:lnTo>
                  <a:pt x="2841674" y="718743"/>
                </a:lnTo>
                <a:cubicBezTo>
                  <a:pt x="2846363" y="699986"/>
                  <a:pt x="2844141" y="677939"/>
                  <a:pt x="2855742" y="662472"/>
                </a:cubicBezTo>
                <a:cubicBezTo>
                  <a:pt x="2873757" y="638451"/>
                  <a:pt x="2901482" y="623420"/>
                  <a:pt x="2926080" y="606201"/>
                </a:cubicBezTo>
                <a:cubicBezTo>
                  <a:pt x="2948480" y="590521"/>
                  <a:pt x="2971963" y="576226"/>
                  <a:pt x="2996419" y="563998"/>
                </a:cubicBezTo>
                <a:cubicBezTo>
                  <a:pt x="3053873" y="535271"/>
                  <a:pt x="3096602" y="533341"/>
                  <a:pt x="3151163" y="493660"/>
                </a:cubicBezTo>
                <a:cubicBezTo>
                  <a:pt x="3177979" y="474157"/>
                  <a:pt x="3198056" y="446767"/>
                  <a:pt x="3221502" y="423321"/>
                </a:cubicBezTo>
                <a:cubicBezTo>
                  <a:pt x="3235570" y="409253"/>
                  <a:pt x="3251768" y="397034"/>
                  <a:pt x="3263705" y="381118"/>
                </a:cubicBezTo>
                <a:cubicBezTo>
                  <a:pt x="3277773" y="362361"/>
                  <a:pt x="3289329" y="341426"/>
                  <a:pt x="3305908" y="324847"/>
                </a:cubicBezTo>
                <a:cubicBezTo>
                  <a:pt x="3346222" y="284533"/>
                  <a:pt x="3344550" y="305526"/>
                  <a:pt x="3390314" y="282644"/>
                </a:cubicBezTo>
                <a:cubicBezTo>
                  <a:pt x="3405436" y="275083"/>
                  <a:pt x="3417395" y="262070"/>
                  <a:pt x="3432517" y="254509"/>
                </a:cubicBezTo>
                <a:cubicBezTo>
                  <a:pt x="3445780" y="247877"/>
                  <a:pt x="3461090" y="246282"/>
                  <a:pt x="3474720" y="240441"/>
                </a:cubicBezTo>
                <a:cubicBezTo>
                  <a:pt x="3493995" y="232180"/>
                  <a:pt x="3512783" y="222710"/>
                  <a:pt x="3530991" y="212306"/>
                </a:cubicBezTo>
                <a:cubicBezTo>
                  <a:pt x="3545671" y="203918"/>
                  <a:pt x="3557744" y="191038"/>
                  <a:pt x="3573194" y="184171"/>
                </a:cubicBezTo>
                <a:cubicBezTo>
                  <a:pt x="3600295" y="172126"/>
                  <a:pt x="3629465" y="165414"/>
                  <a:pt x="3657600" y="156035"/>
                </a:cubicBezTo>
                <a:lnTo>
                  <a:pt x="3742006" y="127900"/>
                </a:lnTo>
                <a:cubicBezTo>
                  <a:pt x="3760763" y="123211"/>
                  <a:pt x="3780174" y="120621"/>
                  <a:pt x="3798277" y="113832"/>
                </a:cubicBezTo>
                <a:cubicBezTo>
                  <a:pt x="3930473" y="64259"/>
                  <a:pt x="3760632" y="99114"/>
                  <a:pt x="3953022" y="71629"/>
                </a:cubicBezTo>
                <a:cubicBezTo>
                  <a:pt x="3971779" y="62251"/>
                  <a:pt x="3990018" y="51755"/>
                  <a:pt x="4009293" y="43494"/>
                </a:cubicBezTo>
                <a:cubicBezTo>
                  <a:pt x="4022923" y="37653"/>
                  <a:pt x="4037866" y="35267"/>
                  <a:pt x="4051496" y="29426"/>
                </a:cubicBezTo>
                <a:cubicBezTo>
                  <a:pt x="4070771" y="21165"/>
                  <a:pt x="4089009" y="10669"/>
                  <a:pt x="4107766" y="1291"/>
                </a:cubicBezTo>
                <a:cubicBezTo>
                  <a:pt x="4121834" y="5980"/>
                  <a:pt x="4135141" y="15358"/>
                  <a:pt x="4149970" y="15358"/>
                </a:cubicBezTo>
                <a:cubicBezTo>
                  <a:pt x="4173880" y="15358"/>
                  <a:pt x="4197318" y="-5278"/>
                  <a:pt x="4220308" y="1291"/>
                </a:cubicBezTo>
                <a:cubicBezTo>
                  <a:pt x="4236565" y="5936"/>
                  <a:pt x="4234375" y="34116"/>
                  <a:pt x="4248443" y="43494"/>
                </a:cubicBezTo>
                <a:cubicBezTo>
                  <a:pt x="4264530" y="54219"/>
                  <a:pt x="4286124" y="52250"/>
                  <a:pt x="4304714" y="57561"/>
                </a:cubicBezTo>
                <a:cubicBezTo>
                  <a:pt x="4318972" y="61635"/>
                  <a:pt x="4332849" y="66940"/>
                  <a:pt x="4346917" y="71629"/>
                </a:cubicBezTo>
                <a:cubicBezTo>
                  <a:pt x="4395152" y="143980"/>
                  <a:pt x="4350265" y="88374"/>
                  <a:pt x="4417256" y="141967"/>
                </a:cubicBezTo>
                <a:cubicBezTo>
                  <a:pt x="4472430" y="186107"/>
                  <a:pt x="4414301" y="159739"/>
                  <a:pt x="4487594" y="184171"/>
                </a:cubicBezTo>
                <a:cubicBezTo>
                  <a:pt x="4519427" y="279666"/>
                  <a:pt x="4473199" y="169775"/>
                  <a:pt x="4586068" y="282644"/>
                </a:cubicBezTo>
                <a:lnTo>
                  <a:pt x="4642339" y="338915"/>
                </a:lnTo>
                <a:cubicBezTo>
                  <a:pt x="4647028" y="352983"/>
                  <a:pt x="4647509" y="369255"/>
                  <a:pt x="4656406" y="381118"/>
                </a:cubicBezTo>
                <a:cubicBezTo>
                  <a:pt x="4685587" y="420026"/>
                  <a:pt x="4726238" y="455187"/>
                  <a:pt x="4768948" y="479592"/>
                </a:cubicBezTo>
                <a:cubicBezTo>
                  <a:pt x="4893873" y="550977"/>
                  <a:pt x="4764612" y="467321"/>
                  <a:pt x="4867422" y="535863"/>
                </a:cubicBezTo>
                <a:cubicBezTo>
                  <a:pt x="4876800" y="563998"/>
                  <a:pt x="4888364" y="591497"/>
                  <a:pt x="4895557" y="620269"/>
                </a:cubicBezTo>
                <a:cubicBezTo>
                  <a:pt x="4907429" y="667757"/>
                  <a:pt x="4913311" y="702056"/>
                  <a:pt x="4937760" y="746878"/>
                </a:cubicBezTo>
                <a:cubicBezTo>
                  <a:pt x="5021889" y="901113"/>
                  <a:pt x="4962080" y="784312"/>
                  <a:pt x="5022166" y="859420"/>
                </a:cubicBezTo>
                <a:cubicBezTo>
                  <a:pt x="5042471" y="884802"/>
                  <a:pt x="5066882" y="929007"/>
                  <a:pt x="5078437" y="957894"/>
                </a:cubicBezTo>
                <a:cubicBezTo>
                  <a:pt x="5089451" y="985430"/>
                  <a:pt x="5097195" y="1014165"/>
                  <a:pt x="5106573" y="1042300"/>
                </a:cubicBezTo>
                <a:cubicBezTo>
                  <a:pt x="5111262" y="1056368"/>
                  <a:pt x="5114008" y="1071240"/>
                  <a:pt x="5120640" y="1084503"/>
                </a:cubicBezTo>
                <a:lnTo>
                  <a:pt x="5176911" y="1197044"/>
                </a:lnTo>
                <a:cubicBezTo>
                  <a:pt x="5207740" y="1351188"/>
                  <a:pt x="5169193" y="1190531"/>
                  <a:pt x="5219114" y="1323654"/>
                </a:cubicBezTo>
                <a:cubicBezTo>
                  <a:pt x="5276576" y="1476885"/>
                  <a:pt x="5182985" y="1279528"/>
                  <a:pt x="5261317" y="1436195"/>
                </a:cubicBezTo>
                <a:cubicBezTo>
                  <a:pt x="5266006" y="1459641"/>
                  <a:pt x="5267824" y="1483850"/>
                  <a:pt x="5275385" y="1506534"/>
                </a:cubicBezTo>
                <a:cubicBezTo>
                  <a:pt x="5293269" y="1560186"/>
                  <a:pt x="5328347" y="1599009"/>
                  <a:pt x="5373859" y="1633143"/>
                </a:cubicBezTo>
                <a:cubicBezTo>
                  <a:pt x="5392616" y="1647211"/>
                  <a:pt x="5409159" y="1664860"/>
                  <a:pt x="5430130" y="1675346"/>
                </a:cubicBezTo>
                <a:cubicBezTo>
                  <a:pt x="5447423" y="1683992"/>
                  <a:pt x="5467643" y="1684725"/>
                  <a:pt x="5486400" y="1689414"/>
                </a:cubicBezTo>
                <a:cubicBezTo>
                  <a:pt x="5493950" y="1727161"/>
                  <a:pt x="5508206" y="1813564"/>
                  <a:pt x="5528603" y="1844158"/>
                </a:cubicBezTo>
                <a:cubicBezTo>
                  <a:pt x="5564096" y="1897397"/>
                  <a:pt x="5544784" y="1874405"/>
                  <a:pt x="5584874" y="1914497"/>
                </a:cubicBezTo>
                <a:cubicBezTo>
                  <a:pt x="5597378" y="1952008"/>
                  <a:pt x="5603901" y="1978207"/>
                  <a:pt x="5627077" y="2012971"/>
                </a:cubicBezTo>
                <a:cubicBezTo>
                  <a:pt x="5634434" y="2024007"/>
                  <a:pt x="5647255" y="2030495"/>
                  <a:pt x="5655213" y="2041106"/>
                </a:cubicBezTo>
                <a:cubicBezTo>
                  <a:pt x="5675502" y="2068157"/>
                  <a:pt x="5700790" y="2093433"/>
                  <a:pt x="5711483" y="2125512"/>
                </a:cubicBezTo>
                <a:cubicBezTo>
                  <a:pt x="5716172" y="2139580"/>
                  <a:pt x="5716058" y="2156323"/>
                  <a:pt x="5725551" y="2167715"/>
                </a:cubicBezTo>
                <a:cubicBezTo>
                  <a:pt x="5740561" y="2185727"/>
                  <a:pt x="5763065" y="2195850"/>
                  <a:pt x="5781822" y="2209918"/>
                </a:cubicBezTo>
                <a:cubicBezTo>
                  <a:pt x="5851379" y="2314255"/>
                  <a:pt x="5771278" y="2200080"/>
                  <a:pt x="5838093" y="2280257"/>
                </a:cubicBezTo>
                <a:cubicBezTo>
                  <a:pt x="5853103" y="2298269"/>
                  <a:pt x="5865038" y="2318725"/>
                  <a:pt x="5880296" y="2336527"/>
                </a:cubicBezTo>
                <a:cubicBezTo>
                  <a:pt x="5893243" y="2351632"/>
                  <a:pt x="5909398" y="2363759"/>
                  <a:pt x="5922499" y="2378731"/>
                </a:cubicBezTo>
                <a:cubicBezTo>
                  <a:pt x="5939638" y="2398318"/>
                  <a:pt x="5991702" y="2471758"/>
                  <a:pt x="6020973" y="2491272"/>
                </a:cubicBezTo>
                <a:cubicBezTo>
                  <a:pt x="6033311" y="2499497"/>
                  <a:pt x="6049108" y="2500651"/>
                  <a:pt x="6063176" y="2505340"/>
                </a:cubicBezTo>
                <a:cubicBezTo>
                  <a:pt x="6247749" y="2643771"/>
                  <a:pt x="6023558" y="2484894"/>
                  <a:pt x="6161650" y="2561611"/>
                </a:cubicBezTo>
                <a:cubicBezTo>
                  <a:pt x="6191209" y="2578033"/>
                  <a:pt x="6217921" y="2599124"/>
                  <a:pt x="6246056" y="2617881"/>
                </a:cubicBezTo>
                <a:cubicBezTo>
                  <a:pt x="6260124" y="2627260"/>
                  <a:pt x="6271856" y="2641917"/>
                  <a:pt x="6288259" y="2646017"/>
                </a:cubicBezTo>
                <a:lnTo>
                  <a:pt x="6344530" y="2660084"/>
                </a:lnTo>
                <a:cubicBezTo>
                  <a:pt x="6367976" y="2674152"/>
                  <a:pt x="6389882" y="2691182"/>
                  <a:pt x="6414868" y="2702287"/>
                </a:cubicBezTo>
                <a:cubicBezTo>
                  <a:pt x="6432536" y="2710139"/>
                  <a:pt x="6454744" y="2706108"/>
                  <a:pt x="6471139" y="2716355"/>
                </a:cubicBezTo>
                <a:cubicBezTo>
                  <a:pt x="6493633" y="2730414"/>
                  <a:pt x="6527410" y="2772626"/>
                  <a:pt x="6527410" y="2772626"/>
                </a:cubicBezTo>
                <a:cubicBezTo>
                  <a:pt x="6552131" y="2846792"/>
                  <a:pt x="6525138" y="2786783"/>
                  <a:pt x="6583680" y="2857032"/>
                </a:cubicBezTo>
                <a:cubicBezTo>
                  <a:pt x="6614005" y="2893422"/>
                  <a:pt x="6610270" y="2913598"/>
                  <a:pt x="6654019" y="2941438"/>
                </a:cubicBezTo>
                <a:cubicBezTo>
                  <a:pt x="6689403" y="2963956"/>
                  <a:pt x="6731663" y="2974444"/>
                  <a:pt x="6766560" y="2997709"/>
                </a:cubicBezTo>
                <a:cubicBezTo>
                  <a:pt x="6794695" y="3016466"/>
                  <a:pt x="6818161" y="3045779"/>
                  <a:pt x="6850966" y="3053980"/>
                </a:cubicBezTo>
                <a:cubicBezTo>
                  <a:pt x="6869723" y="3058669"/>
                  <a:pt x="6888718" y="3062491"/>
                  <a:pt x="6907237" y="3068047"/>
                </a:cubicBezTo>
                <a:cubicBezTo>
                  <a:pt x="6935644" y="3076569"/>
                  <a:pt x="6963031" y="3088380"/>
                  <a:pt x="6991643" y="3096183"/>
                </a:cubicBezTo>
                <a:cubicBezTo>
                  <a:pt x="7014711" y="3102474"/>
                  <a:pt x="7038536" y="3105562"/>
                  <a:pt x="7061982" y="3110251"/>
                </a:cubicBezTo>
                <a:cubicBezTo>
                  <a:pt x="7169834" y="3105562"/>
                  <a:pt x="7277903" y="3104463"/>
                  <a:pt x="7385539" y="3096183"/>
                </a:cubicBezTo>
                <a:cubicBezTo>
                  <a:pt x="7400324" y="3095046"/>
                  <a:pt x="7413484" y="3086189"/>
                  <a:pt x="7427742" y="3082115"/>
                </a:cubicBezTo>
                <a:cubicBezTo>
                  <a:pt x="7446332" y="3076803"/>
                  <a:pt x="7465423" y="3073358"/>
                  <a:pt x="7484013" y="3068047"/>
                </a:cubicBezTo>
                <a:cubicBezTo>
                  <a:pt x="7498271" y="3063973"/>
                  <a:pt x="7511589" y="3056418"/>
                  <a:pt x="7526216" y="3053980"/>
                </a:cubicBezTo>
                <a:cubicBezTo>
                  <a:pt x="7568101" y="3046999"/>
                  <a:pt x="7610622" y="3044601"/>
                  <a:pt x="7652825" y="3039912"/>
                </a:cubicBezTo>
                <a:cubicBezTo>
                  <a:pt x="7666893" y="3030534"/>
                  <a:pt x="7682304" y="3022910"/>
                  <a:pt x="7695028" y="3011777"/>
                </a:cubicBezTo>
                <a:cubicBezTo>
                  <a:pt x="7844991" y="2880559"/>
                  <a:pt x="7681654" y="2946088"/>
                  <a:pt x="8018585" y="2927371"/>
                </a:cubicBezTo>
                <a:cubicBezTo>
                  <a:pt x="8046720" y="2917992"/>
                  <a:pt x="8078315" y="2915686"/>
                  <a:pt x="8102991" y="2899235"/>
                </a:cubicBezTo>
                <a:lnTo>
                  <a:pt x="8145194" y="28711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ruutu 11"/>
          <p:cNvSpPr txBox="1"/>
          <p:nvPr/>
        </p:nvSpPr>
        <p:spPr>
          <a:xfrm>
            <a:off x="1919536" y="1006384"/>
            <a:ext cx="238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chemeClr val="accent5">
                    <a:lumMod val="75000"/>
                  </a:schemeClr>
                </a:solidFill>
              </a:rPr>
              <a:t>NOUSUKAUSI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7953211" y="94483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>
                <a:solidFill>
                  <a:schemeClr val="accent5">
                    <a:lumMod val="75000"/>
                  </a:schemeClr>
                </a:solidFill>
              </a:rPr>
              <a:t>LASKUKAUSI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110343" y="1575433"/>
            <a:ext cx="39672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- Tuotteet </a:t>
            </a:r>
            <a:r>
              <a:rPr lang="fi-FI" sz="2400" dirty="0"/>
              <a:t>menevät kaupaksi, työpaikkoja on tarjolla ja palkat nousevat.</a:t>
            </a:r>
          </a:p>
          <a:p>
            <a:r>
              <a:rPr lang="fi-FI" sz="2400" dirty="0" smtClean="0"/>
              <a:t>&gt; Ihmisillä </a:t>
            </a:r>
            <a:r>
              <a:rPr lang="fi-FI" sz="2400" dirty="0"/>
              <a:t>on varaa kuluttaa. </a:t>
            </a:r>
          </a:p>
          <a:p>
            <a:r>
              <a:rPr lang="fi-FI" sz="2400" dirty="0" smtClean="0"/>
              <a:t>&gt; Kunnat </a:t>
            </a:r>
            <a:r>
              <a:rPr lang="fi-FI" sz="2400" dirty="0"/>
              <a:t>ja valtio saavat verotuloja.</a:t>
            </a:r>
          </a:p>
          <a:p>
            <a:r>
              <a:rPr lang="fi-FI" sz="2400" dirty="0" smtClean="0"/>
              <a:t>&gt; Hinnat </a:t>
            </a:r>
            <a:r>
              <a:rPr lang="fi-FI" sz="2400" dirty="0"/>
              <a:t>nousevat (inflaatio)</a:t>
            </a:r>
          </a:p>
          <a:p>
            <a:r>
              <a:rPr lang="fi-FI" sz="2400" dirty="0" smtClean="0"/>
              <a:t>&gt; Korot </a:t>
            </a:r>
            <a:r>
              <a:rPr lang="fi-FI" sz="2400" dirty="0"/>
              <a:t>nousevat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7248128" y="1575433"/>
            <a:ext cx="40643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- Kysyntä vähenee &gt; työttömyys </a:t>
            </a:r>
            <a:r>
              <a:rPr lang="fi-FI" sz="2400" dirty="0"/>
              <a:t>kasvaa ja palkankorotukset ovat pienempiä/0%.</a:t>
            </a:r>
          </a:p>
          <a:p>
            <a:r>
              <a:rPr lang="fi-FI" sz="2400" dirty="0" smtClean="0"/>
              <a:t>&gt; Verotuloja </a:t>
            </a:r>
            <a:r>
              <a:rPr lang="fi-FI" sz="2400" dirty="0"/>
              <a:t>kertyy vähemmän ja tukia pitää</a:t>
            </a:r>
          </a:p>
          <a:p>
            <a:r>
              <a:rPr lang="fi-FI" sz="2400" dirty="0"/>
              <a:t>maksaa enemmän.</a:t>
            </a:r>
          </a:p>
          <a:p>
            <a:r>
              <a:rPr lang="fi-FI" sz="2400" dirty="0" smtClean="0"/>
              <a:t>&gt; Hintojen </a:t>
            </a:r>
            <a:r>
              <a:rPr lang="fi-FI" sz="2400" dirty="0"/>
              <a:t>nousu hidastuu. Korot laskevat</a:t>
            </a:r>
          </a:p>
        </p:txBody>
      </p:sp>
    </p:spTree>
    <p:extLst>
      <p:ext uri="{BB962C8B-B14F-4D97-AF65-F5344CB8AC3E}">
        <p14:creationId xmlns:p14="http://schemas.microsoft.com/office/powerpoint/2010/main" val="297637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07568" y="188640"/>
            <a:ext cx="7859216" cy="994122"/>
          </a:xfrm>
        </p:spPr>
        <p:txBody>
          <a:bodyPr/>
          <a:lstStyle/>
          <a:p>
            <a:r>
              <a:rPr lang="fi-FI" dirty="0" smtClean="0"/>
              <a:t>Talouden suhdanteet</a:t>
            </a:r>
            <a:endParaRPr lang="fi-FI" dirty="0"/>
          </a:p>
        </p:txBody>
      </p:sp>
      <p:sp>
        <p:nvSpPr>
          <p:cNvPr id="11" name="Puolivapaa piirto 10"/>
          <p:cNvSpPr/>
          <p:nvPr/>
        </p:nvSpPr>
        <p:spPr>
          <a:xfrm>
            <a:off x="2870666" y="1748290"/>
            <a:ext cx="6048672" cy="4608511"/>
          </a:xfrm>
          <a:custGeom>
            <a:avLst/>
            <a:gdLst>
              <a:gd name="connsiteX0" fmla="*/ 0 w 8145194"/>
              <a:gd name="connsiteY0" fmla="*/ 2941438 h 3194657"/>
              <a:gd name="connsiteX1" fmla="*/ 56271 w 8145194"/>
              <a:gd name="connsiteY1" fmla="*/ 3011777 h 3194657"/>
              <a:gd name="connsiteX2" fmla="*/ 182880 w 8145194"/>
              <a:gd name="connsiteY2" fmla="*/ 3082115 h 3194657"/>
              <a:gd name="connsiteX3" fmla="*/ 225083 w 8145194"/>
              <a:gd name="connsiteY3" fmla="*/ 3110251 h 3194657"/>
              <a:gd name="connsiteX4" fmla="*/ 309490 w 8145194"/>
              <a:gd name="connsiteY4" fmla="*/ 3138386 h 3194657"/>
              <a:gd name="connsiteX5" fmla="*/ 407963 w 8145194"/>
              <a:gd name="connsiteY5" fmla="*/ 3166521 h 3194657"/>
              <a:gd name="connsiteX6" fmla="*/ 647114 w 8145194"/>
              <a:gd name="connsiteY6" fmla="*/ 3194657 h 3194657"/>
              <a:gd name="connsiteX7" fmla="*/ 1041010 w 8145194"/>
              <a:gd name="connsiteY7" fmla="*/ 3180589 h 3194657"/>
              <a:gd name="connsiteX8" fmla="*/ 1125416 w 8145194"/>
              <a:gd name="connsiteY8" fmla="*/ 3152454 h 3194657"/>
              <a:gd name="connsiteX9" fmla="*/ 1209822 w 8145194"/>
              <a:gd name="connsiteY9" fmla="*/ 3082115 h 3194657"/>
              <a:gd name="connsiteX10" fmla="*/ 1252025 w 8145194"/>
              <a:gd name="connsiteY10" fmla="*/ 3053980 h 3194657"/>
              <a:gd name="connsiteX11" fmla="*/ 1308296 w 8145194"/>
              <a:gd name="connsiteY11" fmla="*/ 2997709 h 3194657"/>
              <a:gd name="connsiteX12" fmla="*/ 1378634 w 8145194"/>
              <a:gd name="connsiteY12" fmla="*/ 2913303 h 3194657"/>
              <a:gd name="connsiteX13" fmla="*/ 1392702 w 8145194"/>
              <a:gd name="connsiteY13" fmla="*/ 2871100 h 3194657"/>
              <a:gd name="connsiteX14" fmla="*/ 1420837 w 8145194"/>
              <a:gd name="connsiteY14" fmla="*/ 2814829 h 3194657"/>
              <a:gd name="connsiteX15" fmla="*/ 1434905 w 8145194"/>
              <a:gd name="connsiteY15" fmla="*/ 2772626 h 3194657"/>
              <a:gd name="connsiteX16" fmla="*/ 1491176 w 8145194"/>
              <a:gd name="connsiteY16" fmla="*/ 2702287 h 3194657"/>
              <a:gd name="connsiteX17" fmla="*/ 1589650 w 8145194"/>
              <a:gd name="connsiteY17" fmla="*/ 2561611 h 3194657"/>
              <a:gd name="connsiteX18" fmla="*/ 1631853 w 8145194"/>
              <a:gd name="connsiteY18" fmla="*/ 2505340 h 3194657"/>
              <a:gd name="connsiteX19" fmla="*/ 1674056 w 8145194"/>
              <a:gd name="connsiteY19" fmla="*/ 2420934 h 3194657"/>
              <a:gd name="connsiteX20" fmla="*/ 1702191 w 8145194"/>
              <a:gd name="connsiteY20" fmla="*/ 2392798 h 3194657"/>
              <a:gd name="connsiteX21" fmla="*/ 1772530 w 8145194"/>
              <a:gd name="connsiteY21" fmla="*/ 2322460 h 3194657"/>
              <a:gd name="connsiteX22" fmla="*/ 1800665 w 8145194"/>
              <a:gd name="connsiteY22" fmla="*/ 2280257 h 3194657"/>
              <a:gd name="connsiteX23" fmla="*/ 1899139 w 8145194"/>
              <a:gd name="connsiteY23" fmla="*/ 2181783 h 3194657"/>
              <a:gd name="connsiteX24" fmla="*/ 1941342 w 8145194"/>
              <a:gd name="connsiteY24" fmla="*/ 2139580 h 3194657"/>
              <a:gd name="connsiteX25" fmla="*/ 1969477 w 8145194"/>
              <a:gd name="connsiteY25" fmla="*/ 2097377 h 3194657"/>
              <a:gd name="connsiteX26" fmla="*/ 2039816 w 8145194"/>
              <a:gd name="connsiteY26" fmla="*/ 2027038 h 3194657"/>
              <a:gd name="connsiteX27" fmla="*/ 2082019 w 8145194"/>
              <a:gd name="connsiteY27" fmla="*/ 1970767 h 3194657"/>
              <a:gd name="connsiteX28" fmla="*/ 2124222 w 8145194"/>
              <a:gd name="connsiteY28" fmla="*/ 1928564 h 3194657"/>
              <a:gd name="connsiteX29" fmla="*/ 2152357 w 8145194"/>
              <a:gd name="connsiteY29" fmla="*/ 1872294 h 3194657"/>
              <a:gd name="connsiteX30" fmla="*/ 2180493 w 8145194"/>
              <a:gd name="connsiteY30" fmla="*/ 1830091 h 3194657"/>
              <a:gd name="connsiteX31" fmla="*/ 2264899 w 8145194"/>
              <a:gd name="connsiteY31" fmla="*/ 1689414 h 3194657"/>
              <a:gd name="connsiteX32" fmla="*/ 2293034 w 8145194"/>
              <a:gd name="connsiteY32" fmla="*/ 1619075 h 3194657"/>
              <a:gd name="connsiteX33" fmla="*/ 2335237 w 8145194"/>
              <a:gd name="connsiteY33" fmla="*/ 1590940 h 3194657"/>
              <a:gd name="connsiteX34" fmla="*/ 2447779 w 8145194"/>
              <a:gd name="connsiteY34" fmla="*/ 1478398 h 3194657"/>
              <a:gd name="connsiteX35" fmla="*/ 2475914 w 8145194"/>
              <a:gd name="connsiteY35" fmla="*/ 1379924 h 3194657"/>
              <a:gd name="connsiteX36" fmla="*/ 2546253 w 8145194"/>
              <a:gd name="connsiteY36" fmla="*/ 1281451 h 3194657"/>
              <a:gd name="connsiteX37" fmla="*/ 2630659 w 8145194"/>
              <a:gd name="connsiteY37" fmla="*/ 1126706 h 3194657"/>
              <a:gd name="connsiteX38" fmla="*/ 2672862 w 8145194"/>
              <a:gd name="connsiteY38" fmla="*/ 1028232 h 3194657"/>
              <a:gd name="connsiteX39" fmla="*/ 2757268 w 8145194"/>
              <a:gd name="connsiteY39" fmla="*/ 887555 h 3194657"/>
              <a:gd name="connsiteX40" fmla="*/ 2785403 w 8145194"/>
              <a:gd name="connsiteY40" fmla="*/ 803149 h 3194657"/>
              <a:gd name="connsiteX41" fmla="*/ 2841674 w 8145194"/>
              <a:gd name="connsiteY41" fmla="*/ 718743 h 3194657"/>
              <a:gd name="connsiteX42" fmla="*/ 2855742 w 8145194"/>
              <a:gd name="connsiteY42" fmla="*/ 662472 h 3194657"/>
              <a:gd name="connsiteX43" fmla="*/ 2926080 w 8145194"/>
              <a:gd name="connsiteY43" fmla="*/ 606201 h 3194657"/>
              <a:gd name="connsiteX44" fmla="*/ 2996419 w 8145194"/>
              <a:gd name="connsiteY44" fmla="*/ 563998 h 3194657"/>
              <a:gd name="connsiteX45" fmla="*/ 3151163 w 8145194"/>
              <a:gd name="connsiteY45" fmla="*/ 493660 h 3194657"/>
              <a:gd name="connsiteX46" fmla="*/ 3221502 w 8145194"/>
              <a:gd name="connsiteY46" fmla="*/ 423321 h 3194657"/>
              <a:gd name="connsiteX47" fmla="*/ 3263705 w 8145194"/>
              <a:gd name="connsiteY47" fmla="*/ 381118 h 3194657"/>
              <a:gd name="connsiteX48" fmla="*/ 3305908 w 8145194"/>
              <a:gd name="connsiteY48" fmla="*/ 324847 h 3194657"/>
              <a:gd name="connsiteX49" fmla="*/ 3390314 w 8145194"/>
              <a:gd name="connsiteY49" fmla="*/ 282644 h 3194657"/>
              <a:gd name="connsiteX50" fmla="*/ 3432517 w 8145194"/>
              <a:gd name="connsiteY50" fmla="*/ 254509 h 3194657"/>
              <a:gd name="connsiteX51" fmla="*/ 3474720 w 8145194"/>
              <a:gd name="connsiteY51" fmla="*/ 240441 h 3194657"/>
              <a:gd name="connsiteX52" fmla="*/ 3530991 w 8145194"/>
              <a:gd name="connsiteY52" fmla="*/ 212306 h 3194657"/>
              <a:gd name="connsiteX53" fmla="*/ 3573194 w 8145194"/>
              <a:gd name="connsiteY53" fmla="*/ 184171 h 3194657"/>
              <a:gd name="connsiteX54" fmla="*/ 3657600 w 8145194"/>
              <a:gd name="connsiteY54" fmla="*/ 156035 h 3194657"/>
              <a:gd name="connsiteX55" fmla="*/ 3742006 w 8145194"/>
              <a:gd name="connsiteY55" fmla="*/ 127900 h 3194657"/>
              <a:gd name="connsiteX56" fmla="*/ 3798277 w 8145194"/>
              <a:gd name="connsiteY56" fmla="*/ 113832 h 3194657"/>
              <a:gd name="connsiteX57" fmla="*/ 3953022 w 8145194"/>
              <a:gd name="connsiteY57" fmla="*/ 71629 h 3194657"/>
              <a:gd name="connsiteX58" fmla="*/ 4009293 w 8145194"/>
              <a:gd name="connsiteY58" fmla="*/ 43494 h 3194657"/>
              <a:gd name="connsiteX59" fmla="*/ 4051496 w 8145194"/>
              <a:gd name="connsiteY59" fmla="*/ 29426 h 3194657"/>
              <a:gd name="connsiteX60" fmla="*/ 4107766 w 8145194"/>
              <a:gd name="connsiteY60" fmla="*/ 1291 h 3194657"/>
              <a:gd name="connsiteX61" fmla="*/ 4149970 w 8145194"/>
              <a:gd name="connsiteY61" fmla="*/ 15358 h 3194657"/>
              <a:gd name="connsiteX62" fmla="*/ 4220308 w 8145194"/>
              <a:gd name="connsiteY62" fmla="*/ 1291 h 3194657"/>
              <a:gd name="connsiteX63" fmla="*/ 4248443 w 8145194"/>
              <a:gd name="connsiteY63" fmla="*/ 43494 h 3194657"/>
              <a:gd name="connsiteX64" fmla="*/ 4304714 w 8145194"/>
              <a:gd name="connsiteY64" fmla="*/ 57561 h 3194657"/>
              <a:gd name="connsiteX65" fmla="*/ 4346917 w 8145194"/>
              <a:gd name="connsiteY65" fmla="*/ 71629 h 3194657"/>
              <a:gd name="connsiteX66" fmla="*/ 4417256 w 8145194"/>
              <a:gd name="connsiteY66" fmla="*/ 141967 h 3194657"/>
              <a:gd name="connsiteX67" fmla="*/ 4487594 w 8145194"/>
              <a:gd name="connsiteY67" fmla="*/ 184171 h 3194657"/>
              <a:gd name="connsiteX68" fmla="*/ 4586068 w 8145194"/>
              <a:gd name="connsiteY68" fmla="*/ 282644 h 3194657"/>
              <a:gd name="connsiteX69" fmla="*/ 4642339 w 8145194"/>
              <a:gd name="connsiteY69" fmla="*/ 338915 h 3194657"/>
              <a:gd name="connsiteX70" fmla="*/ 4656406 w 8145194"/>
              <a:gd name="connsiteY70" fmla="*/ 381118 h 3194657"/>
              <a:gd name="connsiteX71" fmla="*/ 4768948 w 8145194"/>
              <a:gd name="connsiteY71" fmla="*/ 479592 h 3194657"/>
              <a:gd name="connsiteX72" fmla="*/ 4867422 w 8145194"/>
              <a:gd name="connsiteY72" fmla="*/ 535863 h 3194657"/>
              <a:gd name="connsiteX73" fmla="*/ 4895557 w 8145194"/>
              <a:gd name="connsiteY73" fmla="*/ 620269 h 3194657"/>
              <a:gd name="connsiteX74" fmla="*/ 4937760 w 8145194"/>
              <a:gd name="connsiteY74" fmla="*/ 746878 h 3194657"/>
              <a:gd name="connsiteX75" fmla="*/ 5022166 w 8145194"/>
              <a:gd name="connsiteY75" fmla="*/ 859420 h 3194657"/>
              <a:gd name="connsiteX76" fmla="*/ 5078437 w 8145194"/>
              <a:gd name="connsiteY76" fmla="*/ 957894 h 3194657"/>
              <a:gd name="connsiteX77" fmla="*/ 5106573 w 8145194"/>
              <a:gd name="connsiteY77" fmla="*/ 1042300 h 3194657"/>
              <a:gd name="connsiteX78" fmla="*/ 5120640 w 8145194"/>
              <a:gd name="connsiteY78" fmla="*/ 1084503 h 3194657"/>
              <a:gd name="connsiteX79" fmla="*/ 5176911 w 8145194"/>
              <a:gd name="connsiteY79" fmla="*/ 1197044 h 3194657"/>
              <a:gd name="connsiteX80" fmla="*/ 5219114 w 8145194"/>
              <a:gd name="connsiteY80" fmla="*/ 1323654 h 3194657"/>
              <a:gd name="connsiteX81" fmla="*/ 5261317 w 8145194"/>
              <a:gd name="connsiteY81" fmla="*/ 1436195 h 3194657"/>
              <a:gd name="connsiteX82" fmla="*/ 5275385 w 8145194"/>
              <a:gd name="connsiteY82" fmla="*/ 1506534 h 3194657"/>
              <a:gd name="connsiteX83" fmla="*/ 5373859 w 8145194"/>
              <a:gd name="connsiteY83" fmla="*/ 1633143 h 3194657"/>
              <a:gd name="connsiteX84" fmla="*/ 5430130 w 8145194"/>
              <a:gd name="connsiteY84" fmla="*/ 1675346 h 3194657"/>
              <a:gd name="connsiteX85" fmla="*/ 5486400 w 8145194"/>
              <a:gd name="connsiteY85" fmla="*/ 1689414 h 3194657"/>
              <a:gd name="connsiteX86" fmla="*/ 5528603 w 8145194"/>
              <a:gd name="connsiteY86" fmla="*/ 1844158 h 3194657"/>
              <a:gd name="connsiteX87" fmla="*/ 5584874 w 8145194"/>
              <a:gd name="connsiteY87" fmla="*/ 1914497 h 3194657"/>
              <a:gd name="connsiteX88" fmla="*/ 5627077 w 8145194"/>
              <a:gd name="connsiteY88" fmla="*/ 2012971 h 3194657"/>
              <a:gd name="connsiteX89" fmla="*/ 5655213 w 8145194"/>
              <a:gd name="connsiteY89" fmla="*/ 2041106 h 3194657"/>
              <a:gd name="connsiteX90" fmla="*/ 5711483 w 8145194"/>
              <a:gd name="connsiteY90" fmla="*/ 2125512 h 3194657"/>
              <a:gd name="connsiteX91" fmla="*/ 5725551 w 8145194"/>
              <a:gd name="connsiteY91" fmla="*/ 2167715 h 3194657"/>
              <a:gd name="connsiteX92" fmla="*/ 5781822 w 8145194"/>
              <a:gd name="connsiteY92" fmla="*/ 2209918 h 3194657"/>
              <a:gd name="connsiteX93" fmla="*/ 5838093 w 8145194"/>
              <a:gd name="connsiteY93" fmla="*/ 2280257 h 3194657"/>
              <a:gd name="connsiteX94" fmla="*/ 5880296 w 8145194"/>
              <a:gd name="connsiteY94" fmla="*/ 2336527 h 3194657"/>
              <a:gd name="connsiteX95" fmla="*/ 5922499 w 8145194"/>
              <a:gd name="connsiteY95" fmla="*/ 2378731 h 3194657"/>
              <a:gd name="connsiteX96" fmla="*/ 6020973 w 8145194"/>
              <a:gd name="connsiteY96" fmla="*/ 2491272 h 3194657"/>
              <a:gd name="connsiteX97" fmla="*/ 6063176 w 8145194"/>
              <a:gd name="connsiteY97" fmla="*/ 2505340 h 3194657"/>
              <a:gd name="connsiteX98" fmla="*/ 6161650 w 8145194"/>
              <a:gd name="connsiteY98" fmla="*/ 2561611 h 3194657"/>
              <a:gd name="connsiteX99" fmla="*/ 6246056 w 8145194"/>
              <a:gd name="connsiteY99" fmla="*/ 2617881 h 3194657"/>
              <a:gd name="connsiteX100" fmla="*/ 6288259 w 8145194"/>
              <a:gd name="connsiteY100" fmla="*/ 2646017 h 3194657"/>
              <a:gd name="connsiteX101" fmla="*/ 6344530 w 8145194"/>
              <a:gd name="connsiteY101" fmla="*/ 2660084 h 3194657"/>
              <a:gd name="connsiteX102" fmla="*/ 6414868 w 8145194"/>
              <a:gd name="connsiteY102" fmla="*/ 2702287 h 3194657"/>
              <a:gd name="connsiteX103" fmla="*/ 6471139 w 8145194"/>
              <a:gd name="connsiteY103" fmla="*/ 2716355 h 3194657"/>
              <a:gd name="connsiteX104" fmla="*/ 6527410 w 8145194"/>
              <a:gd name="connsiteY104" fmla="*/ 2772626 h 3194657"/>
              <a:gd name="connsiteX105" fmla="*/ 6583680 w 8145194"/>
              <a:gd name="connsiteY105" fmla="*/ 2857032 h 3194657"/>
              <a:gd name="connsiteX106" fmla="*/ 6654019 w 8145194"/>
              <a:gd name="connsiteY106" fmla="*/ 2941438 h 3194657"/>
              <a:gd name="connsiteX107" fmla="*/ 6766560 w 8145194"/>
              <a:gd name="connsiteY107" fmla="*/ 2997709 h 3194657"/>
              <a:gd name="connsiteX108" fmla="*/ 6850966 w 8145194"/>
              <a:gd name="connsiteY108" fmla="*/ 3053980 h 3194657"/>
              <a:gd name="connsiteX109" fmla="*/ 6907237 w 8145194"/>
              <a:gd name="connsiteY109" fmla="*/ 3068047 h 3194657"/>
              <a:gd name="connsiteX110" fmla="*/ 6991643 w 8145194"/>
              <a:gd name="connsiteY110" fmla="*/ 3096183 h 3194657"/>
              <a:gd name="connsiteX111" fmla="*/ 7061982 w 8145194"/>
              <a:gd name="connsiteY111" fmla="*/ 3110251 h 3194657"/>
              <a:gd name="connsiteX112" fmla="*/ 7385539 w 8145194"/>
              <a:gd name="connsiteY112" fmla="*/ 3096183 h 3194657"/>
              <a:gd name="connsiteX113" fmla="*/ 7427742 w 8145194"/>
              <a:gd name="connsiteY113" fmla="*/ 3082115 h 3194657"/>
              <a:gd name="connsiteX114" fmla="*/ 7484013 w 8145194"/>
              <a:gd name="connsiteY114" fmla="*/ 3068047 h 3194657"/>
              <a:gd name="connsiteX115" fmla="*/ 7526216 w 8145194"/>
              <a:gd name="connsiteY115" fmla="*/ 3053980 h 3194657"/>
              <a:gd name="connsiteX116" fmla="*/ 7652825 w 8145194"/>
              <a:gd name="connsiteY116" fmla="*/ 3039912 h 3194657"/>
              <a:gd name="connsiteX117" fmla="*/ 7695028 w 8145194"/>
              <a:gd name="connsiteY117" fmla="*/ 3011777 h 3194657"/>
              <a:gd name="connsiteX118" fmla="*/ 8018585 w 8145194"/>
              <a:gd name="connsiteY118" fmla="*/ 2927371 h 3194657"/>
              <a:gd name="connsiteX119" fmla="*/ 8102991 w 8145194"/>
              <a:gd name="connsiteY119" fmla="*/ 2899235 h 3194657"/>
              <a:gd name="connsiteX120" fmla="*/ 8145194 w 8145194"/>
              <a:gd name="connsiteY120" fmla="*/ 2871100 h 3194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8145194" h="3194657">
                <a:moveTo>
                  <a:pt x="0" y="2941438"/>
                </a:moveTo>
                <a:cubicBezTo>
                  <a:pt x="18757" y="2964884"/>
                  <a:pt x="33953" y="2991691"/>
                  <a:pt x="56271" y="3011777"/>
                </a:cubicBezTo>
                <a:cubicBezTo>
                  <a:pt x="167160" y="3111577"/>
                  <a:pt x="102395" y="3041872"/>
                  <a:pt x="182880" y="3082115"/>
                </a:cubicBezTo>
                <a:cubicBezTo>
                  <a:pt x="198002" y="3089676"/>
                  <a:pt x="209633" y="3103384"/>
                  <a:pt x="225083" y="3110251"/>
                </a:cubicBezTo>
                <a:cubicBezTo>
                  <a:pt x="252184" y="3122296"/>
                  <a:pt x="281354" y="3129008"/>
                  <a:pt x="309490" y="3138386"/>
                </a:cubicBezTo>
                <a:cubicBezTo>
                  <a:pt x="345655" y="3150441"/>
                  <a:pt x="369094" y="3159454"/>
                  <a:pt x="407963" y="3166521"/>
                </a:cubicBezTo>
                <a:cubicBezTo>
                  <a:pt x="483987" y="3180343"/>
                  <a:pt x="571657" y="3187111"/>
                  <a:pt x="647114" y="3194657"/>
                </a:cubicBezTo>
                <a:cubicBezTo>
                  <a:pt x="778413" y="3189968"/>
                  <a:pt x="910136" y="3192137"/>
                  <a:pt x="1041010" y="3180589"/>
                </a:cubicBezTo>
                <a:cubicBezTo>
                  <a:pt x="1070552" y="3177982"/>
                  <a:pt x="1125416" y="3152454"/>
                  <a:pt x="1125416" y="3152454"/>
                </a:cubicBezTo>
                <a:cubicBezTo>
                  <a:pt x="1230205" y="3082593"/>
                  <a:pt x="1101498" y="3172385"/>
                  <a:pt x="1209822" y="3082115"/>
                </a:cubicBezTo>
                <a:cubicBezTo>
                  <a:pt x="1222810" y="3071291"/>
                  <a:pt x="1239188" y="3064983"/>
                  <a:pt x="1252025" y="3053980"/>
                </a:cubicBezTo>
                <a:cubicBezTo>
                  <a:pt x="1272165" y="3036717"/>
                  <a:pt x="1289539" y="3016466"/>
                  <a:pt x="1308296" y="2997709"/>
                </a:cubicBezTo>
                <a:cubicBezTo>
                  <a:pt x="1339409" y="2966596"/>
                  <a:pt x="1359048" y="2952475"/>
                  <a:pt x="1378634" y="2913303"/>
                </a:cubicBezTo>
                <a:cubicBezTo>
                  <a:pt x="1385266" y="2900040"/>
                  <a:pt x="1386861" y="2884730"/>
                  <a:pt x="1392702" y="2871100"/>
                </a:cubicBezTo>
                <a:cubicBezTo>
                  <a:pt x="1400963" y="2851825"/>
                  <a:pt x="1412576" y="2834104"/>
                  <a:pt x="1420837" y="2814829"/>
                </a:cubicBezTo>
                <a:cubicBezTo>
                  <a:pt x="1426678" y="2801199"/>
                  <a:pt x="1428273" y="2785889"/>
                  <a:pt x="1434905" y="2772626"/>
                </a:cubicBezTo>
                <a:cubicBezTo>
                  <a:pt x="1460991" y="2720454"/>
                  <a:pt x="1458464" y="2741541"/>
                  <a:pt x="1491176" y="2702287"/>
                </a:cubicBezTo>
                <a:cubicBezTo>
                  <a:pt x="1551215" y="2630241"/>
                  <a:pt x="1523911" y="2649264"/>
                  <a:pt x="1589650" y="2561611"/>
                </a:cubicBezTo>
                <a:lnTo>
                  <a:pt x="1631853" y="2505340"/>
                </a:lnTo>
                <a:cubicBezTo>
                  <a:pt x="1646712" y="2460762"/>
                  <a:pt x="1642888" y="2459894"/>
                  <a:pt x="1674056" y="2420934"/>
                </a:cubicBezTo>
                <a:cubicBezTo>
                  <a:pt x="1682341" y="2410577"/>
                  <a:pt x="1693906" y="2403155"/>
                  <a:pt x="1702191" y="2392798"/>
                </a:cubicBezTo>
                <a:cubicBezTo>
                  <a:pt x="1755780" y="2325811"/>
                  <a:pt x="1700183" y="2370690"/>
                  <a:pt x="1772530" y="2322460"/>
                </a:cubicBezTo>
                <a:cubicBezTo>
                  <a:pt x="1781908" y="2308392"/>
                  <a:pt x="1789532" y="2292981"/>
                  <a:pt x="1800665" y="2280257"/>
                </a:cubicBezTo>
                <a:cubicBezTo>
                  <a:pt x="1800700" y="2280217"/>
                  <a:pt x="1879429" y="2201493"/>
                  <a:pt x="1899139" y="2181783"/>
                </a:cubicBezTo>
                <a:cubicBezTo>
                  <a:pt x="1913207" y="2167715"/>
                  <a:pt x="1930307" y="2156133"/>
                  <a:pt x="1941342" y="2139580"/>
                </a:cubicBezTo>
                <a:cubicBezTo>
                  <a:pt x="1950720" y="2125512"/>
                  <a:pt x="1958344" y="2110101"/>
                  <a:pt x="1969477" y="2097377"/>
                </a:cubicBezTo>
                <a:cubicBezTo>
                  <a:pt x="1991312" y="2072423"/>
                  <a:pt x="2019921" y="2053565"/>
                  <a:pt x="2039816" y="2027038"/>
                </a:cubicBezTo>
                <a:cubicBezTo>
                  <a:pt x="2053884" y="2008281"/>
                  <a:pt x="2066760" y="1988569"/>
                  <a:pt x="2082019" y="1970767"/>
                </a:cubicBezTo>
                <a:cubicBezTo>
                  <a:pt x="2094966" y="1955662"/>
                  <a:pt x="2112658" y="1944753"/>
                  <a:pt x="2124222" y="1928564"/>
                </a:cubicBezTo>
                <a:cubicBezTo>
                  <a:pt x="2136411" y="1911500"/>
                  <a:pt x="2141953" y="1890502"/>
                  <a:pt x="2152357" y="1872294"/>
                </a:cubicBezTo>
                <a:cubicBezTo>
                  <a:pt x="2160745" y="1857614"/>
                  <a:pt x="2172397" y="1844934"/>
                  <a:pt x="2180493" y="1830091"/>
                </a:cubicBezTo>
                <a:cubicBezTo>
                  <a:pt x="2255136" y="1693245"/>
                  <a:pt x="2203171" y="1751140"/>
                  <a:pt x="2264899" y="1689414"/>
                </a:cubicBezTo>
                <a:cubicBezTo>
                  <a:pt x="2274277" y="1665968"/>
                  <a:pt x="2278356" y="1639624"/>
                  <a:pt x="2293034" y="1619075"/>
                </a:cubicBezTo>
                <a:cubicBezTo>
                  <a:pt x="2302861" y="1605317"/>
                  <a:pt x="2321711" y="1601084"/>
                  <a:pt x="2335237" y="1590940"/>
                </a:cubicBezTo>
                <a:cubicBezTo>
                  <a:pt x="2416286" y="1530154"/>
                  <a:pt x="2393494" y="1550779"/>
                  <a:pt x="2447779" y="1478398"/>
                </a:cubicBezTo>
                <a:cubicBezTo>
                  <a:pt x="2450825" y="1466212"/>
                  <a:pt x="2466943" y="1395624"/>
                  <a:pt x="2475914" y="1379924"/>
                </a:cubicBezTo>
                <a:cubicBezTo>
                  <a:pt x="2561743" y="1229724"/>
                  <a:pt x="2480967" y="1401143"/>
                  <a:pt x="2546253" y="1281451"/>
                </a:cubicBezTo>
                <a:cubicBezTo>
                  <a:pt x="2642001" y="1105913"/>
                  <a:pt x="2566391" y="1223105"/>
                  <a:pt x="2630659" y="1126706"/>
                </a:cubicBezTo>
                <a:cubicBezTo>
                  <a:pt x="2663566" y="962160"/>
                  <a:pt x="2618810" y="1118317"/>
                  <a:pt x="2672862" y="1028232"/>
                </a:cubicBezTo>
                <a:cubicBezTo>
                  <a:pt x="2766170" y="872722"/>
                  <a:pt x="2689640" y="955185"/>
                  <a:pt x="2757268" y="887555"/>
                </a:cubicBezTo>
                <a:cubicBezTo>
                  <a:pt x="2766646" y="859420"/>
                  <a:pt x="2768952" y="827825"/>
                  <a:pt x="2785403" y="803149"/>
                </a:cubicBezTo>
                <a:lnTo>
                  <a:pt x="2841674" y="718743"/>
                </a:lnTo>
                <a:cubicBezTo>
                  <a:pt x="2846363" y="699986"/>
                  <a:pt x="2844141" y="677939"/>
                  <a:pt x="2855742" y="662472"/>
                </a:cubicBezTo>
                <a:cubicBezTo>
                  <a:pt x="2873757" y="638451"/>
                  <a:pt x="2901482" y="623420"/>
                  <a:pt x="2926080" y="606201"/>
                </a:cubicBezTo>
                <a:cubicBezTo>
                  <a:pt x="2948480" y="590521"/>
                  <a:pt x="2971963" y="576226"/>
                  <a:pt x="2996419" y="563998"/>
                </a:cubicBezTo>
                <a:cubicBezTo>
                  <a:pt x="3053873" y="535271"/>
                  <a:pt x="3096602" y="533341"/>
                  <a:pt x="3151163" y="493660"/>
                </a:cubicBezTo>
                <a:cubicBezTo>
                  <a:pt x="3177979" y="474157"/>
                  <a:pt x="3198056" y="446767"/>
                  <a:pt x="3221502" y="423321"/>
                </a:cubicBezTo>
                <a:cubicBezTo>
                  <a:pt x="3235570" y="409253"/>
                  <a:pt x="3251768" y="397034"/>
                  <a:pt x="3263705" y="381118"/>
                </a:cubicBezTo>
                <a:cubicBezTo>
                  <a:pt x="3277773" y="362361"/>
                  <a:pt x="3289329" y="341426"/>
                  <a:pt x="3305908" y="324847"/>
                </a:cubicBezTo>
                <a:cubicBezTo>
                  <a:pt x="3346222" y="284533"/>
                  <a:pt x="3344550" y="305526"/>
                  <a:pt x="3390314" y="282644"/>
                </a:cubicBezTo>
                <a:cubicBezTo>
                  <a:pt x="3405436" y="275083"/>
                  <a:pt x="3417395" y="262070"/>
                  <a:pt x="3432517" y="254509"/>
                </a:cubicBezTo>
                <a:cubicBezTo>
                  <a:pt x="3445780" y="247877"/>
                  <a:pt x="3461090" y="246282"/>
                  <a:pt x="3474720" y="240441"/>
                </a:cubicBezTo>
                <a:cubicBezTo>
                  <a:pt x="3493995" y="232180"/>
                  <a:pt x="3512783" y="222710"/>
                  <a:pt x="3530991" y="212306"/>
                </a:cubicBezTo>
                <a:cubicBezTo>
                  <a:pt x="3545671" y="203918"/>
                  <a:pt x="3557744" y="191038"/>
                  <a:pt x="3573194" y="184171"/>
                </a:cubicBezTo>
                <a:cubicBezTo>
                  <a:pt x="3600295" y="172126"/>
                  <a:pt x="3629465" y="165414"/>
                  <a:pt x="3657600" y="156035"/>
                </a:cubicBezTo>
                <a:lnTo>
                  <a:pt x="3742006" y="127900"/>
                </a:lnTo>
                <a:cubicBezTo>
                  <a:pt x="3760763" y="123211"/>
                  <a:pt x="3780174" y="120621"/>
                  <a:pt x="3798277" y="113832"/>
                </a:cubicBezTo>
                <a:cubicBezTo>
                  <a:pt x="3930473" y="64259"/>
                  <a:pt x="3760632" y="99114"/>
                  <a:pt x="3953022" y="71629"/>
                </a:cubicBezTo>
                <a:cubicBezTo>
                  <a:pt x="3971779" y="62251"/>
                  <a:pt x="3990018" y="51755"/>
                  <a:pt x="4009293" y="43494"/>
                </a:cubicBezTo>
                <a:cubicBezTo>
                  <a:pt x="4022923" y="37653"/>
                  <a:pt x="4037866" y="35267"/>
                  <a:pt x="4051496" y="29426"/>
                </a:cubicBezTo>
                <a:cubicBezTo>
                  <a:pt x="4070771" y="21165"/>
                  <a:pt x="4089009" y="10669"/>
                  <a:pt x="4107766" y="1291"/>
                </a:cubicBezTo>
                <a:cubicBezTo>
                  <a:pt x="4121834" y="5980"/>
                  <a:pt x="4135141" y="15358"/>
                  <a:pt x="4149970" y="15358"/>
                </a:cubicBezTo>
                <a:cubicBezTo>
                  <a:pt x="4173880" y="15358"/>
                  <a:pt x="4197318" y="-5278"/>
                  <a:pt x="4220308" y="1291"/>
                </a:cubicBezTo>
                <a:cubicBezTo>
                  <a:pt x="4236565" y="5936"/>
                  <a:pt x="4234375" y="34116"/>
                  <a:pt x="4248443" y="43494"/>
                </a:cubicBezTo>
                <a:cubicBezTo>
                  <a:pt x="4264530" y="54219"/>
                  <a:pt x="4286124" y="52250"/>
                  <a:pt x="4304714" y="57561"/>
                </a:cubicBezTo>
                <a:cubicBezTo>
                  <a:pt x="4318972" y="61635"/>
                  <a:pt x="4332849" y="66940"/>
                  <a:pt x="4346917" y="71629"/>
                </a:cubicBezTo>
                <a:cubicBezTo>
                  <a:pt x="4395152" y="143980"/>
                  <a:pt x="4350265" y="88374"/>
                  <a:pt x="4417256" y="141967"/>
                </a:cubicBezTo>
                <a:cubicBezTo>
                  <a:pt x="4472430" y="186107"/>
                  <a:pt x="4414301" y="159739"/>
                  <a:pt x="4487594" y="184171"/>
                </a:cubicBezTo>
                <a:cubicBezTo>
                  <a:pt x="4519427" y="279666"/>
                  <a:pt x="4473199" y="169775"/>
                  <a:pt x="4586068" y="282644"/>
                </a:cubicBezTo>
                <a:lnTo>
                  <a:pt x="4642339" y="338915"/>
                </a:lnTo>
                <a:cubicBezTo>
                  <a:pt x="4647028" y="352983"/>
                  <a:pt x="4647509" y="369255"/>
                  <a:pt x="4656406" y="381118"/>
                </a:cubicBezTo>
                <a:cubicBezTo>
                  <a:pt x="4685587" y="420026"/>
                  <a:pt x="4726238" y="455187"/>
                  <a:pt x="4768948" y="479592"/>
                </a:cubicBezTo>
                <a:cubicBezTo>
                  <a:pt x="4893873" y="550977"/>
                  <a:pt x="4764612" y="467321"/>
                  <a:pt x="4867422" y="535863"/>
                </a:cubicBezTo>
                <a:cubicBezTo>
                  <a:pt x="4876800" y="563998"/>
                  <a:pt x="4888364" y="591497"/>
                  <a:pt x="4895557" y="620269"/>
                </a:cubicBezTo>
                <a:cubicBezTo>
                  <a:pt x="4907429" y="667757"/>
                  <a:pt x="4913311" y="702056"/>
                  <a:pt x="4937760" y="746878"/>
                </a:cubicBezTo>
                <a:cubicBezTo>
                  <a:pt x="5021889" y="901113"/>
                  <a:pt x="4962080" y="784312"/>
                  <a:pt x="5022166" y="859420"/>
                </a:cubicBezTo>
                <a:cubicBezTo>
                  <a:pt x="5042471" y="884802"/>
                  <a:pt x="5066882" y="929007"/>
                  <a:pt x="5078437" y="957894"/>
                </a:cubicBezTo>
                <a:cubicBezTo>
                  <a:pt x="5089451" y="985430"/>
                  <a:pt x="5097195" y="1014165"/>
                  <a:pt x="5106573" y="1042300"/>
                </a:cubicBezTo>
                <a:cubicBezTo>
                  <a:pt x="5111262" y="1056368"/>
                  <a:pt x="5114008" y="1071240"/>
                  <a:pt x="5120640" y="1084503"/>
                </a:cubicBezTo>
                <a:lnTo>
                  <a:pt x="5176911" y="1197044"/>
                </a:lnTo>
                <a:cubicBezTo>
                  <a:pt x="5207740" y="1351188"/>
                  <a:pt x="5169193" y="1190531"/>
                  <a:pt x="5219114" y="1323654"/>
                </a:cubicBezTo>
                <a:cubicBezTo>
                  <a:pt x="5276576" y="1476885"/>
                  <a:pt x="5182985" y="1279528"/>
                  <a:pt x="5261317" y="1436195"/>
                </a:cubicBezTo>
                <a:cubicBezTo>
                  <a:pt x="5266006" y="1459641"/>
                  <a:pt x="5267824" y="1483850"/>
                  <a:pt x="5275385" y="1506534"/>
                </a:cubicBezTo>
                <a:cubicBezTo>
                  <a:pt x="5293269" y="1560186"/>
                  <a:pt x="5328347" y="1599009"/>
                  <a:pt x="5373859" y="1633143"/>
                </a:cubicBezTo>
                <a:cubicBezTo>
                  <a:pt x="5392616" y="1647211"/>
                  <a:pt x="5409159" y="1664860"/>
                  <a:pt x="5430130" y="1675346"/>
                </a:cubicBezTo>
                <a:cubicBezTo>
                  <a:pt x="5447423" y="1683992"/>
                  <a:pt x="5467643" y="1684725"/>
                  <a:pt x="5486400" y="1689414"/>
                </a:cubicBezTo>
                <a:cubicBezTo>
                  <a:pt x="5493950" y="1727161"/>
                  <a:pt x="5508206" y="1813564"/>
                  <a:pt x="5528603" y="1844158"/>
                </a:cubicBezTo>
                <a:cubicBezTo>
                  <a:pt x="5564096" y="1897397"/>
                  <a:pt x="5544784" y="1874405"/>
                  <a:pt x="5584874" y="1914497"/>
                </a:cubicBezTo>
                <a:cubicBezTo>
                  <a:pt x="5597378" y="1952008"/>
                  <a:pt x="5603901" y="1978207"/>
                  <a:pt x="5627077" y="2012971"/>
                </a:cubicBezTo>
                <a:cubicBezTo>
                  <a:pt x="5634434" y="2024007"/>
                  <a:pt x="5647255" y="2030495"/>
                  <a:pt x="5655213" y="2041106"/>
                </a:cubicBezTo>
                <a:cubicBezTo>
                  <a:pt x="5675502" y="2068157"/>
                  <a:pt x="5700790" y="2093433"/>
                  <a:pt x="5711483" y="2125512"/>
                </a:cubicBezTo>
                <a:cubicBezTo>
                  <a:pt x="5716172" y="2139580"/>
                  <a:pt x="5716058" y="2156323"/>
                  <a:pt x="5725551" y="2167715"/>
                </a:cubicBezTo>
                <a:cubicBezTo>
                  <a:pt x="5740561" y="2185727"/>
                  <a:pt x="5763065" y="2195850"/>
                  <a:pt x="5781822" y="2209918"/>
                </a:cubicBezTo>
                <a:cubicBezTo>
                  <a:pt x="5851379" y="2314255"/>
                  <a:pt x="5771278" y="2200080"/>
                  <a:pt x="5838093" y="2280257"/>
                </a:cubicBezTo>
                <a:cubicBezTo>
                  <a:pt x="5853103" y="2298269"/>
                  <a:pt x="5865038" y="2318725"/>
                  <a:pt x="5880296" y="2336527"/>
                </a:cubicBezTo>
                <a:cubicBezTo>
                  <a:pt x="5893243" y="2351632"/>
                  <a:pt x="5909398" y="2363759"/>
                  <a:pt x="5922499" y="2378731"/>
                </a:cubicBezTo>
                <a:cubicBezTo>
                  <a:pt x="5939638" y="2398318"/>
                  <a:pt x="5991702" y="2471758"/>
                  <a:pt x="6020973" y="2491272"/>
                </a:cubicBezTo>
                <a:cubicBezTo>
                  <a:pt x="6033311" y="2499497"/>
                  <a:pt x="6049108" y="2500651"/>
                  <a:pt x="6063176" y="2505340"/>
                </a:cubicBezTo>
                <a:cubicBezTo>
                  <a:pt x="6247749" y="2643771"/>
                  <a:pt x="6023558" y="2484894"/>
                  <a:pt x="6161650" y="2561611"/>
                </a:cubicBezTo>
                <a:cubicBezTo>
                  <a:pt x="6191209" y="2578033"/>
                  <a:pt x="6217921" y="2599124"/>
                  <a:pt x="6246056" y="2617881"/>
                </a:cubicBezTo>
                <a:cubicBezTo>
                  <a:pt x="6260124" y="2627260"/>
                  <a:pt x="6271856" y="2641917"/>
                  <a:pt x="6288259" y="2646017"/>
                </a:cubicBezTo>
                <a:lnTo>
                  <a:pt x="6344530" y="2660084"/>
                </a:lnTo>
                <a:cubicBezTo>
                  <a:pt x="6367976" y="2674152"/>
                  <a:pt x="6389882" y="2691182"/>
                  <a:pt x="6414868" y="2702287"/>
                </a:cubicBezTo>
                <a:cubicBezTo>
                  <a:pt x="6432536" y="2710139"/>
                  <a:pt x="6454744" y="2706108"/>
                  <a:pt x="6471139" y="2716355"/>
                </a:cubicBezTo>
                <a:cubicBezTo>
                  <a:pt x="6493633" y="2730414"/>
                  <a:pt x="6527410" y="2772626"/>
                  <a:pt x="6527410" y="2772626"/>
                </a:cubicBezTo>
                <a:cubicBezTo>
                  <a:pt x="6552131" y="2846792"/>
                  <a:pt x="6525138" y="2786783"/>
                  <a:pt x="6583680" y="2857032"/>
                </a:cubicBezTo>
                <a:cubicBezTo>
                  <a:pt x="6614005" y="2893422"/>
                  <a:pt x="6610270" y="2913598"/>
                  <a:pt x="6654019" y="2941438"/>
                </a:cubicBezTo>
                <a:cubicBezTo>
                  <a:pt x="6689403" y="2963956"/>
                  <a:pt x="6731663" y="2974444"/>
                  <a:pt x="6766560" y="2997709"/>
                </a:cubicBezTo>
                <a:cubicBezTo>
                  <a:pt x="6794695" y="3016466"/>
                  <a:pt x="6818161" y="3045779"/>
                  <a:pt x="6850966" y="3053980"/>
                </a:cubicBezTo>
                <a:cubicBezTo>
                  <a:pt x="6869723" y="3058669"/>
                  <a:pt x="6888718" y="3062491"/>
                  <a:pt x="6907237" y="3068047"/>
                </a:cubicBezTo>
                <a:cubicBezTo>
                  <a:pt x="6935644" y="3076569"/>
                  <a:pt x="6963031" y="3088380"/>
                  <a:pt x="6991643" y="3096183"/>
                </a:cubicBezTo>
                <a:cubicBezTo>
                  <a:pt x="7014711" y="3102474"/>
                  <a:pt x="7038536" y="3105562"/>
                  <a:pt x="7061982" y="3110251"/>
                </a:cubicBezTo>
                <a:cubicBezTo>
                  <a:pt x="7169834" y="3105562"/>
                  <a:pt x="7277903" y="3104463"/>
                  <a:pt x="7385539" y="3096183"/>
                </a:cubicBezTo>
                <a:cubicBezTo>
                  <a:pt x="7400324" y="3095046"/>
                  <a:pt x="7413484" y="3086189"/>
                  <a:pt x="7427742" y="3082115"/>
                </a:cubicBezTo>
                <a:cubicBezTo>
                  <a:pt x="7446332" y="3076803"/>
                  <a:pt x="7465423" y="3073358"/>
                  <a:pt x="7484013" y="3068047"/>
                </a:cubicBezTo>
                <a:cubicBezTo>
                  <a:pt x="7498271" y="3063973"/>
                  <a:pt x="7511589" y="3056418"/>
                  <a:pt x="7526216" y="3053980"/>
                </a:cubicBezTo>
                <a:cubicBezTo>
                  <a:pt x="7568101" y="3046999"/>
                  <a:pt x="7610622" y="3044601"/>
                  <a:pt x="7652825" y="3039912"/>
                </a:cubicBezTo>
                <a:cubicBezTo>
                  <a:pt x="7666893" y="3030534"/>
                  <a:pt x="7682304" y="3022910"/>
                  <a:pt x="7695028" y="3011777"/>
                </a:cubicBezTo>
                <a:cubicBezTo>
                  <a:pt x="7844991" y="2880559"/>
                  <a:pt x="7681654" y="2946088"/>
                  <a:pt x="8018585" y="2927371"/>
                </a:cubicBezTo>
                <a:cubicBezTo>
                  <a:pt x="8046720" y="2917992"/>
                  <a:pt x="8078315" y="2915686"/>
                  <a:pt x="8102991" y="2899235"/>
                </a:cubicBezTo>
                <a:lnTo>
                  <a:pt x="8145194" y="28711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ruutu 11"/>
          <p:cNvSpPr txBox="1"/>
          <p:nvPr/>
        </p:nvSpPr>
        <p:spPr>
          <a:xfrm>
            <a:off x="1919536" y="1006384"/>
            <a:ext cx="238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chemeClr val="accent5">
                    <a:lumMod val="75000"/>
                  </a:schemeClr>
                </a:solidFill>
              </a:rPr>
              <a:t>NOUSUKAUSI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7953211" y="94483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>
                <a:solidFill>
                  <a:schemeClr val="accent5">
                    <a:lumMod val="75000"/>
                  </a:schemeClr>
                </a:solidFill>
              </a:rPr>
              <a:t>LASKUKAUSI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693248" y="1575433"/>
            <a:ext cx="33843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/>
              <a:t>Valtio: </a:t>
            </a:r>
            <a:r>
              <a:rPr lang="fi-FI" sz="3200" dirty="0"/>
              <a:t>kiristää veroja, jotta nousu ei olisi kovin jyrkkä.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7104112" y="1575433"/>
            <a:ext cx="33123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/>
              <a:t>Valtio: </a:t>
            </a:r>
            <a:r>
              <a:rPr lang="fi-FI" sz="3200" dirty="0"/>
              <a:t>alentaa veroja, jotta yritykset ja ihmiset kuluttaisivat rahaa ja talous kääntyisi nousuun.</a:t>
            </a:r>
          </a:p>
        </p:txBody>
      </p:sp>
    </p:spTree>
    <p:extLst>
      <p:ext uri="{BB962C8B-B14F-4D97-AF65-F5344CB8AC3E}">
        <p14:creationId xmlns:p14="http://schemas.microsoft.com/office/powerpoint/2010/main" val="2185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TALOUSKASVU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747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5" y="620689"/>
            <a:ext cx="5336797" cy="2338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368" y="3068960"/>
            <a:ext cx="37147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960" y="1628801"/>
            <a:ext cx="4372694" cy="388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6168008" y="836712"/>
            <a:ext cx="35647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>
                <a:solidFill>
                  <a:schemeClr val="accent5">
                    <a:lumMod val="75000"/>
                  </a:schemeClr>
                </a:solidFill>
              </a:rPr>
              <a:t>MITÄ TALOUSKASVU</a:t>
            </a:r>
          </a:p>
          <a:p>
            <a:pPr algn="ctr"/>
            <a:r>
              <a:rPr lang="fi-FI" sz="3200" dirty="0">
                <a:solidFill>
                  <a:schemeClr val="accent5">
                    <a:lumMod val="75000"/>
                  </a:schemeClr>
                </a:solidFill>
              </a:rPr>
              <a:t>TARKOITTAA?</a:t>
            </a:r>
          </a:p>
        </p:txBody>
      </p:sp>
    </p:spTree>
    <p:extLst>
      <p:ext uri="{BB962C8B-B14F-4D97-AF65-F5344CB8AC3E}">
        <p14:creationId xmlns:p14="http://schemas.microsoft.com/office/powerpoint/2010/main" val="267932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54" y="980728"/>
            <a:ext cx="9229547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iruutu 3"/>
          <p:cNvSpPr txBox="1"/>
          <p:nvPr/>
        </p:nvSpPr>
        <p:spPr>
          <a:xfrm>
            <a:off x="1820817" y="5378219"/>
            <a:ext cx="8464818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>
                <a:solidFill>
                  <a:schemeClr val="accent5">
                    <a:lumMod val="75000"/>
                  </a:schemeClr>
                </a:solidFill>
              </a:rPr>
              <a:t>TALOUSKASVU</a:t>
            </a:r>
            <a:r>
              <a:rPr lang="fi-FI" sz="2400" dirty="0">
                <a:solidFill>
                  <a:schemeClr val="accent5">
                    <a:lumMod val="75000"/>
                  </a:schemeClr>
                </a:solidFill>
              </a:rPr>
              <a:t> = </a:t>
            </a:r>
          </a:p>
          <a:p>
            <a:r>
              <a:rPr lang="fi-FI" sz="2400" dirty="0">
                <a:solidFill>
                  <a:schemeClr val="accent5">
                    <a:lumMod val="75000"/>
                  </a:schemeClr>
                </a:solidFill>
              </a:rPr>
              <a:t>TUOTETAAN ENEMMÄN TAVAROITA JA PALVELUITA (HYÖDYKKEITÄ)</a:t>
            </a:r>
          </a:p>
          <a:p>
            <a:r>
              <a:rPr lang="fi-FI" sz="2400" dirty="0">
                <a:solidFill>
                  <a:schemeClr val="accent5">
                    <a:lumMod val="75000"/>
                  </a:schemeClr>
                </a:solidFill>
              </a:rPr>
              <a:t>KUIN VIIME VUONNA.</a:t>
            </a:r>
          </a:p>
        </p:txBody>
      </p:sp>
    </p:spTree>
    <p:extLst>
      <p:ext uri="{BB962C8B-B14F-4D97-AF65-F5344CB8AC3E}">
        <p14:creationId xmlns:p14="http://schemas.microsoft.com/office/powerpoint/2010/main" val="334225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ONKO TALOUSKASVU</a:t>
            </a:r>
            <a:br>
              <a:rPr lang="fi-FI" dirty="0" smtClean="0"/>
            </a:br>
            <a:r>
              <a:rPr lang="fi-FI" dirty="0" smtClean="0"/>
              <a:t>HYVÄ ASIA?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01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189" y="476673"/>
            <a:ext cx="8282575" cy="5043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313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8161" y="260649"/>
            <a:ext cx="6807379" cy="6046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6816080" y="2276872"/>
            <a:ext cx="35143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>
                <a:solidFill>
                  <a:schemeClr val="accent5">
                    <a:lumMod val="75000"/>
                  </a:schemeClr>
                </a:solidFill>
              </a:rPr>
              <a:t>RAHAA EI EHKÄ </a:t>
            </a:r>
          </a:p>
          <a:p>
            <a:r>
              <a:rPr lang="fi-FI" sz="3600" dirty="0">
                <a:solidFill>
                  <a:schemeClr val="accent5">
                    <a:lumMod val="75000"/>
                  </a:schemeClr>
                </a:solidFill>
              </a:rPr>
              <a:t>JAETA TASAISESTI </a:t>
            </a:r>
          </a:p>
          <a:p>
            <a:r>
              <a:rPr lang="fi-FI" sz="3600" dirty="0">
                <a:solidFill>
                  <a:schemeClr val="accent5">
                    <a:lumMod val="75000"/>
                  </a:schemeClr>
                </a:solidFill>
              </a:rPr>
              <a:t>KAIKILLE.</a:t>
            </a:r>
          </a:p>
        </p:txBody>
      </p:sp>
    </p:spTree>
    <p:extLst>
      <p:ext uri="{BB962C8B-B14F-4D97-AF65-F5344CB8AC3E}">
        <p14:creationId xmlns:p14="http://schemas.microsoft.com/office/powerpoint/2010/main" val="390773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13" y="0"/>
            <a:ext cx="9581905" cy="594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4799856" y="548681"/>
            <a:ext cx="49896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>
                <a:solidFill>
                  <a:schemeClr val="accent5">
                    <a:lumMod val="75000"/>
                  </a:schemeClr>
                </a:solidFill>
              </a:rPr>
              <a:t>LUONNONVARAT EIVÄT </a:t>
            </a:r>
          </a:p>
          <a:p>
            <a:r>
              <a:rPr lang="fi-FI" sz="3600" dirty="0">
                <a:solidFill>
                  <a:schemeClr val="accent5">
                    <a:lumMod val="75000"/>
                  </a:schemeClr>
                </a:solidFill>
              </a:rPr>
              <a:t>RIITÄ TULEVAISUUDESSA?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5130593" y="5302950"/>
            <a:ext cx="4674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>
                <a:solidFill>
                  <a:schemeClr val="accent5">
                    <a:lumMod val="75000"/>
                  </a:schemeClr>
                </a:solidFill>
              </a:rPr>
              <a:t>YMPÄRISTÖ PILAANTUU</a:t>
            </a:r>
          </a:p>
        </p:txBody>
      </p:sp>
    </p:spTree>
    <p:extLst>
      <p:ext uri="{BB962C8B-B14F-4D97-AF65-F5344CB8AC3E}">
        <p14:creationId xmlns:p14="http://schemas.microsoft.com/office/powerpoint/2010/main" val="228584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Talous ei kasva tasaisesti.</a:t>
            </a:r>
            <a:endParaRPr lang="fi-FI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1513939" y="1903367"/>
            <a:ext cx="8928992" cy="3384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fi-FI" altLang="fi-FI" dirty="0" smtClean="0"/>
              <a:t>Välillä taloudessa menee hyvin = </a:t>
            </a:r>
            <a:r>
              <a:rPr lang="fi-FI" altLang="fi-FI" b="1" dirty="0" smtClean="0">
                <a:solidFill>
                  <a:schemeClr val="accent5">
                    <a:lumMod val="75000"/>
                  </a:schemeClr>
                </a:solidFill>
              </a:rPr>
              <a:t>noususuhdanne</a:t>
            </a:r>
            <a:endParaRPr lang="fi-FI" altLang="fi-FI" dirty="0" smtClean="0"/>
          </a:p>
          <a:p>
            <a:pPr>
              <a:buFont typeface="Arial" charset="0"/>
              <a:buChar char="•"/>
            </a:pPr>
            <a:r>
              <a:rPr lang="fi-FI" altLang="fi-FI" dirty="0" smtClean="0"/>
              <a:t> Välillä talous taantuu = </a:t>
            </a:r>
            <a:r>
              <a:rPr lang="fi-FI" altLang="fi-FI" b="1" dirty="0" smtClean="0">
                <a:solidFill>
                  <a:schemeClr val="accent5">
                    <a:lumMod val="75000"/>
                  </a:schemeClr>
                </a:solidFill>
              </a:rPr>
              <a:t>laskusuhdanne</a:t>
            </a:r>
            <a:endParaRPr lang="fi-FI" alt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340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89141A96EA8EA4E8579D9B41245B2C9" ma:contentTypeVersion="10" ma:contentTypeDescription="Luo uusi asiakirja." ma:contentTypeScope="" ma:versionID="7dc510084f75d00c0ac79af489274f87">
  <xsd:schema xmlns:xsd="http://www.w3.org/2001/XMLSchema" xmlns:xs="http://www.w3.org/2001/XMLSchema" xmlns:p="http://schemas.microsoft.com/office/2006/metadata/properties" xmlns:ns3="e675b820-0970-4dc2-82d7-e1ac55c57055" xmlns:ns4="29edc433-ad5a-4b80-bb02-89fac3ad605f" targetNamespace="http://schemas.microsoft.com/office/2006/metadata/properties" ma:root="true" ma:fieldsID="34a0273d63ef1d9cae78fde42ab93056" ns3:_="" ns4:_="">
    <xsd:import namespace="e675b820-0970-4dc2-82d7-e1ac55c57055"/>
    <xsd:import namespace="29edc433-ad5a-4b80-bb02-89fac3ad60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5b820-0970-4dc2-82d7-e1ac55c570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dc433-ad5a-4b80-bb02-89fac3ad6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E22D5A1-5FDB-48A9-A854-DEA1B1EE62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745999-E8CA-4674-91C6-34BDE5EC28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0D5486-0ACF-4DB2-9C2E-AA2B6CF1048A}">
  <ds:schemaRefs>
    <ds:schemaRef ds:uri="http://purl.org/dc/elements/1.1/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Laajakuva</PresentationFormat>
  <Paragraphs>35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SUHDANNEVAIHTELUT</vt:lpstr>
      <vt:lpstr>TALOUSKASVU</vt:lpstr>
      <vt:lpstr>PowerPoint-esitys</vt:lpstr>
      <vt:lpstr>PowerPoint-esitys</vt:lpstr>
      <vt:lpstr>ONKO TALOUSKASVU HYVÄ ASIA?</vt:lpstr>
      <vt:lpstr>PowerPoint-esitys</vt:lpstr>
      <vt:lpstr>PowerPoint-esitys</vt:lpstr>
      <vt:lpstr>PowerPoint-esitys</vt:lpstr>
      <vt:lpstr>Talous ei kasva tasaisesti.</vt:lpstr>
      <vt:lpstr>Mistä  suhdannevaihtelut  johtuvat?</vt:lpstr>
      <vt:lpstr>Talouden suhdanteet</vt:lpstr>
      <vt:lpstr>Talouden suhdanteet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SUHDANNEVAIHTELUT</dc:title>
  <dc:creator>Spies Kaisa</dc:creator>
  <cp:lastModifiedBy>Spies Kaisa</cp:lastModifiedBy>
  <cp:revision>1</cp:revision>
  <dcterms:created xsi:type="dcterms:W3CDTF">2019-08-21T07:49:24Z</dcterms:created>
  <dcterms:modified xsi:type="dcterms:W3CDTF">2019-08-21T07:49:32Z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0x010100089141A96EA8EA4E8579D9B41245B2C9</vt:lpwstr>
  </property>
</Properties>
</file>