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0" r:id="rId3"/>
    <p:sldId id="259" r:id="rId4"/>
    <p:sldId id="262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12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93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110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4447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925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402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4197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9413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831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11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83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44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73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24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71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19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01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67B462C-003B-4723-93AE-092ED1D4D3F7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A995BFA-1651-4A9C-BEC4-B4F2BDCC3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91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PREPOSITIOITA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557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46600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297172"/>
            <a:ext cx="10363826" cy="4494027"/>
          </a:xfrm>
        </p:spPr>
        <p:txBody>
          <a:bodyPr/>
          <a:lstStyle/>
          <a:p>
            <a:r>
              <a:rPr lang="fi-FI" dirty="0" smtClean="0"/>
              <a:t>Prepositiot ovat taipumattomia </a:t>
            </a:r>
            <a:r>
              <a:rPr lang="fi-FI" dirty="0"/>
              <a:t>p</a:t>
            </a:r>
            <a:r>
              <a:rPr lang="fi-FI" dirty="0" smtClean="0"/>
              <a:t>ikkusanoja.</a:t>
            </a:r>
          </a:p>
          <a:p>
            <a:r>
              <a:rPr lang="fi-FI" dirty="0" smtClean="0"/>
              <a:t>Preposition jäljessä on usein substantiivin pitkä (määräinen) muoto</a:t>
            </a:r>
          </a:p>
          <a:p>
            <a:r>
              <a:rPr lang="fi-FI" dirty="0" smtClean="0"/>
              <a:t>Vastaavat suomen kielen päätteitä (talossa, talosta, taloon…)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396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196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680484"/>
            <a:ext cx="10363826" cy="5110715"/>
          </a:xfrm>
        </p:spPr>
        <p:txBody>
          <a:bodyPr/>
          <a:lstStyle/>
          <a:p>
            <a:r>
              <a:rPr lang="fi-FI" b="1" dirty="0" smtClean="0"/>
              <a:t>OMAKOTITALOSSA</a:t>
            </a:r>
          </a:p>
          <a:p>
            <a:r>
              <a:rPr lang="fi-FI" b="1" dirty="0" smtClean="0"/>
              <a:t>TALON TAKANA</a:t>
            </a:r>
          </a:p>
          <a:p>
            <a:r>
              <a:rPr lang="fi-FI" b="1" dirty="0" smtClean="0"/>
              <a:t>TALON EDESSÄ</a:t>
            </a:r>
          </a:p>
          <a:p>
            <a:r>
              <a:rPr lang="fi-FI" b="1" dirty="0" smtClean="0"/>
              <a:t>Emilian kotia vastapäätä</a:t>
            </a:r>
          </a:p>
          <a:p>
            <a:r>
              <a:rPr lang="fi-FI" b="1" dirty="0" smtClean="0"/>
              <a:t>Puiston läpi</a:t>
            </a:r>
          </a:p>
          <a:p>
            <a:r>
              <a:rPr lang="fi-FI" b="1" dirty="0" smtClean="0"/>
              <a:t>koulun</a:t>
            </a:r>
            <a:r>
              <a:rPr lang="fi-FI" b="1" dirty="0" smtClean="0"/>
              <a:t> </a:t>
            </a:r>
            <a:r>
              <a:rPr lang="fi-FI" b="1" dirty="0" smtClean="0"/>
              <a:t>ohi</a:t>
            </a:r>
          </a:p>
          <a:p>
            <a:r>
              <a:rPr lang="fi-FI" b="1" dirty="0" smtClean="0"/>
              <a:t>Tulen </a:t>
            </a:r>
            <a:r>
              <a:rPr lang="fi-FI" b="1" dirty="0" err="1" smtClean="0"/>
              <a:t>kuopiosta</a:t>
            </a:r>
            <a:endParaRPr lang="fi-FI" b="1" dirty="0" smtClean="0"/>
          </a:p>
          <a:p>
            <a:r>
              <a:rPr lang="fi-FI" b="1" dirty="0" smtClean="0"/>
              <a:t>Matkustan </a:t>
            </a:r>
            <a:r>
              <a:rPr lang="fi-FI" b="1" dirty="0" err="1" smtClean="0"/>
              <a:t>helsinkiin</a:t>
            </a:r>
            <a:endParaRPr lang="fi-FI" b="1" dirty="0" smtClean="0"/>
          </a:p>
          <a:p>
            <a:r>
              <a:rPr lang="fi-FI" b="1" dirty="0" smtClean="0"/>
              <a:t>Sillan yli</a:t>
            </a:r>
          </a:p>
          <a:p>
            <a:r>
              <a:rPr lang="fi-FI" b="1" dirty="0" smtClean="0"/>
              <a:t>apteekkiin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36118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196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680484"/>
            <a:ext cx="10363826" cy="5110715"/>
          </a:xfrm>
        </p:spPr>
        <p:txBody>
          <a:bodyPr/>
          <a:lstStyle/>
          <a:p>
            <a:r>
              <a:rPr lang="fi-FI" b="1" dirty="0" smtClean="0"/>
              <a:t>OMAKOTITALOSSA			</a:t>
            </a:r>
            <a:r>
              <a:rPr lang="fi-FI" b="1" u="sng" dirty="0" smtClean="0"/>
              <a:t>i</a:t>
            </a:r>
            <a:r>
              <a:rPr lang="fi-FI" b="1" dirty="0" smtClean="0"/>
              <a:t> en villa</a:t>
            </a:r>
            <a:endParaRPr lang="fi-FI" b="1" dirty="0" smtClean="0"/>
          </a:p>
          <a:p>
            <a:r>
              <a:rPr lang="fi-FI" b="1" dirty="0" smtClean="0"/>
              <a:t>TALON </a:t>
            </a:r>
            <a:r>
              <a:rPr lang="fi-FI" b="1" dirty="0" smtClean="0"/>
              <a:t>TAKANA			</a:t>
            </a:r>
            <a:r>
              <a:rPr lang="fi-FI" b="1" u="sng" dirty="0" err="1" smtClean="0"/>
              <a:t>bakom</a:t>
            </a:r>
            <a:r>
              <a:rPr lang="fi-FI" b="1" dirty="0" smtClean="0"/>
              <a:t> </a:t>
            </a:r>
            <a:r>
              <a:rPr lang="fi-FI" b="1" dirty="0" err="1" smtClean="0"/>
              <a:t>huset</a:t>
            </a:r>
            <a:endParaRPr lang="fi-FI" b="1" dirty="0" smtClean="0"/>
          </a:p>
          <a:p>
            <a:r>
              <a:rPr lang="fi-FI" b="1" dirty="0" smtClean="0"/>
              <a:t>TALON </a:t>
            </a:r>
            <a:r>
              <a:rPr lang="fi-FI" b="1" dirty="0" smtClean="0"/>
              <a:t>EDESSÄ			</a:t>
            </a:r>
            <a:r>
              <a:rPr lang="fi-FI" b="1" u="sng" dirty="0" err="1" smtClean="0"/>
              <a:t>framför</a:t>
            </a:r>
            <a:r>
              <a:rPr lang="fi-FI" b="1" dirty="0" smtClean="0"/>
              <a:t> </a:t>
            </a:r>
            <a:r>
              <a:rPr lang="fi-FI" b="1" dirty="0" err="1" smtClean="0"/>
              <a:t>huset</a:t>
            </a:r>
            <a:endParaRPr lang="fi-FI" b="1" dirty="0" smtClean="0"/>
          </a:p>
          <a:p>
            <a:r>
              <a:rPr lang="fi-FI" b="1" dirty="0" smtClean="0"/>
              <a:t>Emilian kotia </a:t>
            </a:r>
            <a:r>
              <a:rPr lang="fi-FI" b="1" dirty="0" smtClean="0"/>
              <a:t>vastapäätä		</a:t>
            </a:r>
            <a:r>
              <a:rPr lang="fi-FI" b="1" u="sng" dirty="0" err="1" smtClean="0"/>
              <a:t>mittemot</a:t>
            </a:r>
            <a:r>
              <a:rPr lang="fi-FI" b="1" dirty="0" smtClean="0"/>
              <a:t> </a:t>
            </a:r>
            <a:r>
              <a:rPr lang="fi-FI" b="1" dirty="0" err="1" smtClean="0"/>
              <a:t>emilias</a:t>
            </a:r>
            <a:r>
              <a:rPr lang="fi-FI" b="1" dirty="0" smtClean="0"/>
              <a:t> </a:t>
            </a:r>
            <a:r>
              <a:rPr lang="fi-FI" b="1" dirty="0" err="1" smtClean="0"/>
              <a:t>hem</a:t>
            </a:r>
            <a:endParaRPr lang="fi-FI" b="1" dirty="0" smtClean="0"/>
          </a:p>
          <a:p>
            <a:r>
              <a:rPr lang="fi-FI" b="1" dirty="0" smtClean="0"/>
              <a:t>Puiston </a:t>
            </a:r>
            <a:r>
              <a:rPr lang="fi-FI" b="1" dirty="0" smtClean="0"/>
              <a:t>läpi				</a:t>
            </a:r>
            <a:r>
              <a:rPr lang="fi-FI" b="1" u="sng" dirty="0" err="1" smtClean="0"/>
              <a:t>genom</a:t>
            </a:r>
            <a:r>
              <a:rPr lang="fi-FI" b="1" dirty="0" smtClean="0"/>
              <a:t> </a:t>
            </a:r>
            <a:r>
              <a:rPr lang="fi-FI" b="1" dirty="0" err="1" smtClean="0"/>
              <a:t>parken</a:t>
            </a:r>
            <a:endParaRPr lang="fi-FI" b="1" dirty="0" smtClean="0"/>
          </a:p>
          <a:p>
            <a:r>
              <a:rPr lang="fi-FI" b="1" dirty="0" smtClean="0"/>
              <a:t>koulun</a:t>
            </a:r>
            <a:r>
              <a:rPr lang="fi-FI" b="1" dirty="0" smtClean="0"/>
              <a:t> ohi				</a:t>
            </a:r>
            <a:r>
              <a:rPr lang="fi-FI" b="1" u="sng" dirty="0" err="1" smtClean="0"/>
              <a:t>förbi</a:t>
            </a:r>
            <a:r>
              <a:rPr lang="fi-FI" b="1" dirty="0" smtClean="0"/>
              <a:t> </a:t>
            </a:r>
            <a:r>
              <a:rPr lang="fi-FI" b="1" dirty="0" err="1" smtClean="0"/>
              <a:t>skolan</a:t>
            </a:r>
            <a:endParaRPr lang="fi-FI" b="1" dirty="0" smtClean="0"/>
          </a:p>
          <a:p>
            <a:r>
              <a:rPr lang="fi-FI" b="1" dirty="0" smtClean="0"/>
              <a:t>Tulen </a:t>
            </a:r>
            <a:r>
              <a:rPr lang="fi-FI" b="1" dirty="0" err="1" smtClean="0"/>
              <a:t>kuopiosta</a:t>
            </a:r>
            <a:r>
              <a:rPr lang="fi-FI" b="1" dirty="0" smtClean="0"/>
              <a:t>			</a:t>
            </a:r>
            <a:r>
              <a:rPr lang="fi-FI" b="1" dirty="0" err="1" smtClean="0"/>
              <a:t>jag</a:t>
            </a:r>
            <a:r>
              <a:rPr lang="fi-FI" b="1" dirty="0" smtClean="0"/>
              <a:t> </a:t>
            </a:r>
            <a:r>
              <a:rPr lang="fi-FI" b="1" dirty="0" err="1" smtClean="0"/>
              <a:t>kommer</a:t>
            </a:r>
            <a:r>
              <a:rPr lang="fi-FI" b="1" dirty="0" smtClean="0"/>
              <a:t> </a:t>
            </a:r>
            <a:r>
              <a:rPr lang="fi-FI" b="1" u="sng" dirty="0" err="1" smtClean="0"/>
              <a:t>från</a:t>
            </a:r>
            <a:r>
              <a:rPr lang="fi-FI" b="1" dirty="0" smtClean="0"/>
              <a:t> </a:t>
            </a:r>
            <a:r>
              <a:rPr lang="fi-FI" b="1" dirty="0" err="1" smtClean="0"/>
              <a:t>kuopio</a:t>
            </a:r>
            <a:endParaRPr lang="fi-FI" b="1" dirty="0" smtClean="0"/>
          </a:p>
          <a:p>
            <a:r>
              <a:rPr lang="fi-FI" b="1" dirty="0" smtClean="0"/>
              <a:t>Matkustan </a:t>
            </a:r>
            <a:r>
              <a:rPr lang="fi-FI" b="1" dirty="0" err="1" smtClean="0"/>
              <a:t>helsinkiin</a:t>
            </a:r>
            <a:r>
              <a:rPr lang="fi-FI" b="1" dirty="0" smtClean="0"/>
              <a:t>		</a:t>
            </a:r>
            <a:r>
              <a:rPr lang="fi-FI" b="1" dirty="0" err="1" smtClean="0"/>
              <a:t>jag</a:t>
            </a:r>
            <a:r>
              <a:rPr lang="fi-FI" b="1" dirty="0" smtClean="0"/>
              <a:t> </a:t>
            </a:r>
            <a:r>
              <a:rPr lang="fi-FI" b="1" dirty="0" err="1" smtClean="0"/>
              <a:t>åker</a:t>
            </a:r>
            <a:r>
              <a:rPr lang="fi-FI" b="1" dirty="0" smtClean="0"/>
              <a:t> </a:t>
            </a:r>
            <a:r>
              <a:rPr lang="fi-FI" b="1" u="sng" dirty="0" err="1" smtClean="0"/>
              <a:t>till</a:t>
            </a:r>
            <a:r>
              <a:rPr lang="fi-FI" b="1" dirty="0" smtClean="0"/>
              <a:t> </a:t>
            </a:r>
            <a:r>
              <a:rPr lang="fi-FI" b="1" dirty="0" err="1" smtClean="0"/>
              <a:t>helsingfors</a:t>
            </a:r>
            <a:endParaRPr lang="fi-FI" b="1" dirty="0" smtClean="0"/>
          </a:p>
          <a:p>
            <a:r>
              <a:rPr lang="fi-FI" b="1" dirty="0" smtClean="0"/>
              <a:t>Sillan yli				</a:t>
            </a:r>
            <a:r>
              <a:rPr lang="fi-FI" b="1" u="sng" dirty="0" err="1" smtClean="0"/>
              <a:t>över</a:t>
            </a:r>
            <a:r>
              <a:rPr lang="fi-FI" b="1" dirty="0" smtClean="0"/>
              <a:t> </a:t>
            </a:r>
            <a:r>
              <a:rPr lang="fi-FI" b="1" dirty="0" err="1" smtClean="0"/>
              <a:t>bron</a:t>
            </a:r>
            <a:endParaRPr lang="fi-FI" b="1" dirty="0" smtClean="0"/>
          </a:p>
          <a:p>
            <a:r>
              <a:rPr lang="fi-FI" b="1" dirty="0" smtClean="0"/>
              <a:t>Apteekkiin				</a:t>
            </a:r>
            <a:r>
              <a:rPr lang="fi-FI" b="1" u="sng" dirty="0" err="1" smtClean="0"/>
              <a:t>till</a:t>
            </a:r>
            <a:r>
              <a:rPr lang="fi-FI" b="1" dirty="0" smtClean="0"/>
              <a:t> </a:t>
            </a:r>
            <a:r>
              <a:rPr lang="fi-FI" b="1" dirty="0" err="1" smtClean="0"/>
              <a:t>apoteket</a:t>
            </a:r>
            <a:r>
              <a:rPr lang="fi-FI" b="1" dirty="0" smtClean="0"/>
              <a:t>	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83015051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35</TotalTime>
  <Words>47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Tw Cen MT</vt:lpstr>
      <vt:lpstr>Pisara</vt:lpstr>
      <vt:lpstr>PREPOSITIOITA</vt:lpstr>
      <vt:lpstr>PowerPoint-esitys</vt:lpstr>
      <vt:lpstr>PowerPoint-esitys</vt:lpstr>
      <vt:lpstr>PowerPoint-esitys</vt:lpstr>
    </vt:vector>
  </TitlesOfParts>
  <Company>Kuopion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PREPOSITIOITA</dc:title>
  <dc:creator>Vainio Virpi Marjaana</dc:creator>
  <cp:lastModifiedBy>Vainio Virpi Marjaana</cp:lastModifiedBy>
  <cp:revision>5</cp:revision>
  <dcterms:created xsi:type="dcterms:W3CDTF">2016-04-22T07:26:55Z</dcterms:created>
  <dcterms:modified xsi:type="dcterms:W3CDTF">2016-04-26T11:59:24Z</dcterms:modified>
</cp:coreProperties>
</file>