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57" r:id="rId4"/>
    <p:sldId id="258" r:id="rId5"/>
    <p:sldId id="264" r:id="rId6"/>
    <p:sldId id="259" r:id="rId7"/>
    <p:sldId id="261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7F4058-61DE-409C-AA7E-38DA1A95F7A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F211B8-4AE3-4BF3-8650-EE581C852DF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NAUHAHIOMAKONE PUUTYÖ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10)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NAUHAHIOMAKONE (PUUTYÖ)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hiontaa: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Hae henkilökohtaiset  suojaimet.</a:t>
            </a:r>
          </a:p>
          <a:p>
            <a:r>
              <a:rPr lang="fi-FI" dirty="0" smtClean="0"/>
              <a:t>Varmista, että hiomanauha on ehjä.</a:t>
            </a:r>
          </a:p>
          <a:p>
            <a:r>
              <a:rPr lang="fi-FI" dirty="0" smtClean="0"/>
              <a:t>Säädä hiomanauha tekemäsi työstön mukaan.</a:t>
            </a:r>
          </a:p>
          <a:p>
            <a:r>
              <a:rPr lang="fi-FI" dirty="0" smtClean="0"/>
              <a:t>Varmista, että nauha </a:t>
            </a:r>
            <a:r>
              <a:rPr lang="fi-FI" dirty="0" err="1" smtClean="0"/>
              <a:t>oskilloi</a:t>
            </a:r>
            <a:r>
              <a:rPr lang="fi-FI" dirty="0" smtClean="0"/>
              <a:t> oikealla kohdalla (</a:t>
            </a:r>
            <a:r>
              <a:rPr lang="fi-FI" smtClean="0"/>
              <a:t>keskellä hiontalinjaa).</a:t>
            </a:r>
            <a:endParaRPr lang="fi-FI" dirty="0" smtClean="0"/>
          </a:p>
          <a:p>
            <a:r>
              <a:rPr lang="fi-FI" dirty="0" smtClean="0"/>
              <a:t>Älä hio liian pieniä kappaleita ilman apuvälinettä (esim. lukkopihdit).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Nauhahiomakone: pystyasento</a:t>
            </a:r>
            <a:endParaRPr lang="fi-FI" dirty="0"/>
          </a:p>
        </p:txBody>
      </p:sp>
      <p:pic>
        <p:nvPicPr>
          <p:cNvPr id="4" name="Sisällön paikkamerkki 3" descr="IMG_6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547664" y="2636912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Hiomanauha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1253225">
            <a:off x="5149280" y="4667275"/>
            <a:ext cx="25922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Käynnistin: ON/OFF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0623917">
            <a:off x="5394488" y="2457395"/>
            <a:ext cx="18722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Hiontapöytä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Nauhahiomakoneen käyttöliittymä:</a:t>
            </a:r>
            <a:endParaRPr lang="fi-FI" dirty="0"/>
          </a:p>
        </p:txBody>
      </p:sp>
      <p:pic>
        <p:nvPicPr>
          <p:cNvPr id="4" name="Sisällön paikkamerkki 3" descr="IMG_6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3048000" cy="4572000"/>
          </a:xfrm>
        </p:spPr>
      </p:pic>
      <p:sp>
        <p:nvSpPr>
          <p:cNvPr id="5" name="Nuoli vasemmalle 4"/>
          <p:cNvSpPr/>
          <p:nvPr/>
        </p:nvSpPr>
        <p:spPr>
          <a:xfrm>
            <a:off x="6084168" y="2924944"/>
            <a:ext cx="197971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ON/OFF-kytkin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20477878">
            <a:off x="3450043" y="3416788"/>
            <a:ext cx="18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Päävirtakytkin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140015">
            <a:off x="260255" y="3083943"/>
            <a:ext cx="3672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Nauhan kallistuksen säätö/lukitus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Hionta: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Paina työkappaletta varovasti nauhaan.</a:t>
            </a:r>
          </a:p>
          <a:p>
            <a:r>
              <a:rPr lang="fi-FI" dirty="0" smtClean="0"/>
              <a:t>Varo teräviä särmiä työkappaleessa – terävä särmä voi repiä nauhan.</a:t>
            </a:r>
          </a:p>
          <a:p>
            <a:r>
              <a:rPr lang="fi-FI" dirty="0" smtClean="0"/>
              <a:t>Varo, ettei kone ”ryöstä” kappaletta käsistäsi.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Nauhahiomakone:vaakataso</a:t>
            </a:r>
            <a:endParaRPr lang="fi-FI" dirty="0"/>
          </a:p>
        </p:txBody>
      </p:sp>
      <p:pic>
        <p:nvPicPr>
          <p:cNvPr id="4" name="Sisällön paikkamerkki 3" descr="IMG_6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1691680" y="4293096"/>
            <a:ext cx="199452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716016" y="4293096"/>
            <a:ext cx="213853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hionnan jälkeen: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Pysäytä kone.</a:t>
            </a:r>
          </a:p>
          <a:p>
            <a:r>
              <a:rPr lang="fi-FI" dirty="0" smtClean="0"/>
              <a:t>Odota, että kone pysähtyy.</a:t>
            </a:r>
          </a:p>
          <a:p>
            <a:r>
              <a:rPr lang="fi-FI" dirty="0" smtClean="0"/>
              <a:t>Puhdista kone, käytä puhdistukseen purunpoiston imurisuulaketta.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</TotalTime>
  <Words>247</Words>
  <Application>Microsoft Office PowerPoint</Application>
  <PresentationFormat>Näytössä katseltava diaesitys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NAUHAHIOMAKONE PUUTYÖ</vt:lpstr>
      <vt:lpstr>Toimet ennen hiontaa:</vt:lpstr>
      <vt:lpstr>Nauhahiomakone: pystyasento</vt:lpstr>
      <vt:lpstr>Nauhahiomakoneen käyttöliittymä:</vt:lpstr>
      <vt:lpstr>Hionta:</vt:lpstr>
      <vt:lpstr>Nauhahiomakone:vaakataso</vt:lpstr>
      <vt:lpstr>Henkilökohtaiset suojaimet</vt:lpstr>
      <vt:lpstr>Toimet hionnan jälkeen: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Nauhahiomakone puutyöpuoli</dc:title>
  <dc:creator>HP</dc:creator>
  <cp:lastModifiedBy>HP</cp:lastModifiedBy>
  <cp:revision>6</cp:revision>
  <dcterms:created xsi:type="dcterms:W3CDTF">2014-05-12T09:26:52Z</dcterms:created>
  <dcterms:modified xsi:type="dcterms:W3CDTF">2014-11-02T13:22:00Z</dcterms:modified>
</cp:coreProperties>
</file>