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99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83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9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6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3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0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9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13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6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4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A459-34AD-4B0E-B14E-D9752939A87D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659E-7A78-46A3-B0C5-042FEBE6A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0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FCyUB81r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hQVustYV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E5gSHJku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zOiniAOgo" TargetMode="External"/><Relationship Id="rId2" Type="http://schemas.openxmlformats.org/officeDocument/2006/relationships/hyperlink" Target="http://www.youtube.com/watch?v=zVu9eawb1Q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Sinä voit muuttaa maailmaa!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Greta Thu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45204"/>
            <a:ext cx="5113335" cy="29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edish climate activist Greta Thunberg is only 16 but she has riled several world lead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353858"/>
            <a:ext cx="5427662" cy="3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mburg | Greta Thunberg - Klimaaktivistin mit Transparent Skolstrejk for Klimatet (picture-alliance/dpa/D. Bockwold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8751"/>
            <a:ext cx="654622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provisedlife.com/wp-content/uploads/2019/11/greta-thunbergs-fierce-clarity-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4" y="3548658"/>
            <a:ext cx="5883273" cy="33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ta Thu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6" y="200025"/>
            <a:ext cx="4976812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28674" y="2257425"/>
            <a:ext cx="3871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hlinkClick r:id="rId3"/>
              </a:rPr>
              <a:t>Puhe YK:n ilmastokokous joulukuu 2019</a:t>
            </a:r>
            <a:endParaRPr lang="fi-FI" sz="2800" dirty="0" smtClean="0"/>
          </a:p>
          <a:p>
            <a:endParaRPr lang="fi-FI" sz="2800" dirty="0"/>
          </a:p>
          <a:p>
            <a:endParaRPr lang="fi-FI" sz="2800" dirty="0" smtClean="0">
              <a:hlinkClick r:id="rId4"/>
            </a:endParaRPr>
          </a:p>
          <a:p>
            <a:r>
              <a:rPr lang="fi-FI" sz="2800" dirty="0" err="1" smtClean="0">
                <a:hlinkClick r:id="rId4"/>
              </a:rPr>
              <a:t>The</a:t>
            </a:r>
            <a:r>
              <a:rPr lang="fi-FI" sz="2800" dirty="0" smtClean="0">
                <a:hlinkClick r:id="rId4"/>
              </a:rPr>
              <a:t> </a:t>
            </a:r>
            <a:r>
              <a:rPr lang="fi-FI" sz="2800" dirty="0" err="1" smtClean="0">
                <a:hlinkClick r:id="rId4"/>
              </a:rPr>
              <a:t>Daily</a:t>
            </a:r>
            <a:r>
              <a:rPr lang="fi-FI" sz="2800" dirty="0" smtClean="0">
                <a:hlinkClick r:id="rId4"/>
              </a:rPr>
              <a:t> Show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921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uvahaun tulos haulle mal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3" y="281378"/>
            <a:ext cx="6318773" cy="35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usansly.com/wp-content/uploads/2013/09/malala-fina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315" y="281378"/>
            <a:ext cx="4572000" cy="6096001"/>
          </a:xfrm>
          <a:prstGeom prst="rect">
            <a:avLst/>
          </a:prstGeom>
          <a:noFill/>
        </p:spPr>
      </p:pic>
      <p:sp>
        <p:nvSpPr>
          <p:cNvPr id="6" name="Tekstiruutu 5"/>
          <p:cNvSpPr txBox="1"/>
          <p:nvPr/>
        </p:nvSpPr>
        <p:spPr>
          <a:xfrm>
            <a:off x="1058091" y="4807131"/>
            <a:ext cx="519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mtClean="0">
                <a:hlinkClick r:id="rId4"/>
              </a:rPr>
              <a:t>https://www.youtube.com/watch?v=vE5gSHJkusU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155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Järjestöt:</a:t>
            </a:r>
            <a:br>
              <a:rPr lang="fi-FI" dirty="0" smtClean="0"/>
            </a:br>
            <a:r>
              <a:rPr lang="fi-FI" dirty="0" smtClean="0"/>
              <a:t>esimerkkinä GREENPEACE ja PLAN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Katso GREENPEACEN esittelyvideo.</a:t>
            </a:r>
          </a:p>
          <a:p>
            <a:r>
              <a:rPr lang="fi-FI" dirty="0" smtClean="0"/>
              <a:t>Mitä asioita Greenpeace haluaa muuttaa maailmassa?</a:t>
            </a:r>
          </a:p>
          <a:p>
            <a:r>
              <a:rPr lang="fi-FI" dirty="0" smtClean="0"/>
              <a:t>Miten Greenpeace yrittää muuttaa maailmaa?</a:t>
            </a:r>
          </a:p>
          <a:p>
            <a:r>
              <a:rPr lang="fi-FI" dirty="0" smtClean="0">
                <a:hlinkClick r:id="rId2"/>
              </a:rPr>
              <a:t>Greenpeace</a:t>
            </a:r>
            <a:endParaRPr lang="fi-FI" dirty="0" smtClean="0"/>
          </a:p>
          <a:p>
            <a:r>
              <a:rPr lang="fi-FI" dirty="0" smtClean="0"/>
              <a:t>Katso </a:t>
            </a:r>
            <a:r>
              <a:rPr lang="fi-FI" dirty="0" err="1" smtClean="0"/>
              <a:t>PLANin</a:t>
            </a:r>
            <a:r>
              <a:rPr lang="fi-FI" dirty="0" smtClean="0"/>
              <a:t> mainosvideo.</a:t>
            </a:r>
          </a:p>
          <a:p>
            <a:r>
              <a:rPr lang="fi-FI" dirty="0" smtClean="0"/>
              <a:t>Mitä asioita PLAN haluaa muuttaa maailmassa?</a:t>
            </a:r>
          </a:p>
          <a:p>
            <a:r>
              <a:rPr lang="fi-FI" dirty="0" smtClean="0"/>
              <a:t>Miten PLAN yrittää muuttaa maailmaa?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423593" y="5949281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hlinkClick r:id="rId3"/>
              </a:rPr>
              <a:t>PLAN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815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Järjestöt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Kuulutko sinä johonkin järjestöön?</a:t>
            </a:r>
          </a:p>
          <a:p>
            <a:r>
              <a:rPr lang="fi-FI" dirty="0" smtClean="0"/>
              <a:t>Minkälaiseen järjestöön voisit kuulua?</a:t>
            </a:r>
            <a:endParaRPr lang="fi-FI" dirty="0"/>
          </a:p>
        </p:txBody>
      </p:sp>
      <p:pic>
        <p:nvPicPr>
          <p:cNvPr id="1026" name="Picture 2" descr="http://www.ts.fi/uutiset/kotimaa/462428/1/462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708921"/>
            <a:ext cx="5688632" cy="39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iQuTixyOLoo8XYMGliYpNiy5jbBOn8H09-Vr8DGY23gFTYV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1442467" cy="14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IFrLhwzBvfPj6uEZGRMVxus9UUOq4vQRGxGpNLkFpHmFlKIRP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41468"/>
            <a:ext cx="1512168" cy="22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MTEhUTEhIVExUXGBsbGBgYFxgZGRgeGxwYGh8hGhgaHCkgGBsnHB8aITEiJSkrLy4wHCA0ODMsOCgtLisBCgoKBQUFDgUFDisZExkrKysrKysrKysrKysrKysrKysrKysrKysrKysrKysrKysrKysrKysrKysrKysrKysrK//AABEIAIsBawMBIgACEQEDEQH/xAAcAAEAAgMBAQEAAAAAAAAAAAAABgcEBQgDAgH/xABMEAACAQMCAwUEBQgHBgQHAAABAgMABBESIQUGMQcTQVFhFCJxgSMyQlJyCBU1YoKRobMzNHOSorGyJFR0g5PBF1PC0xZDY6PR0uL/xAAUAQEAAAAAAAAAAAAAAAAAAAAA/8QAFBEBAAAAAAAAAAAAAAAAAAAAAP/aAAwDAQACEQMRAD8AvGlKUClKUClKUClKUClKUClKUClKUClKUClKUClKUClKUClKUClKUClKUClKUClKUClKUClRPmLtG4dZ5WScSSDrHF77A+TEe6h/ERUVv+1C8aMywcOEEHhPdyaFPlpTYyfCMsTQWtSufoO0/jFxJ3dusbueiw27McdM4YthfU4A8a3PFuO8fs4PaLu4t4QSAkTLG0jsd8BY109MkktsBQW9xPiUVvG0s8ixRr1ZjgfD1J6ADc1RPPnarNct3dkWghUg6jtJKVORq+5HkfV6kdepWnCODcR4/KJrmYpbocB9OEBGxEMfRm83PTpk401YXMHZ5brwqa1tIsPgSKx3kkkj3GpvEkZXyAY4AoJjwbiK3EEU6fVlRXHpqAOPiOlZtVd2C8d720ktWOWgbUn9nJlh+59fwBWrRoFKUoFKUoFKUoFKUoFKUoFKUoFKUoFKUoFKUoFKUoFKUoFKUoFKUoFKUoFKUoFKUoFKUoFKVF+fucouGwazh5nyIos/WI6lvJBtk/AdTQZnNfNVtw+LvLh9znRGu8khHgq/uyTgDIyaqpeI8W487JD/ALJZ5IYgsFx5M4w0z/qrhfPGxOPyXyhccYna+4g7GEn1Uy4J9yP7kS7jI9QN8sLB5/5ti4TapFbogmZdMMQACxqNtbKOijwHidvMgIlxWDhfAEUJEt5fkZUyYPd/rEdIl64CjU3TOMsMLl/ku74s/t3FZnjhxlQfdZl6+4p2hi9ep6+Iasnsv5Ea6f8AOXEMyB21xq+5lP8A5knmv3V6HY9MZ+e1jjM97fpwm1PugqHXOBJIy6/fPjGiYbG++o4JUUEz4VzZwOzUW9vcW8aj7mWUnzaUAhj+sWNQXtJccS4vZWscqvC0aaXRgwxIzmVlYZBOiMY9VFSjhnYxYpGBO800mN2D92oP6qL0H4ix9a0zdnD8Nv7S7ti9xAsyiRSAZYxJmPUdIAdAG3IAIx4jJAW5ZWiQxpFEoREUKqjoANgBXvSsbiN9HBE80rhI0UszHoAP8z6eNBSfJq+ycyywJsrvOmPAKym4UfLSBVxfnTROIJgFMmTC/wBmTG5X0lUb6ftD3h0YLU/ZXCb3i1xxJ8KoZyikjVqcYAxnfTFsT0yRjxq1eaeCi7tnh1aH2aKQdYpUOpHB65DAfEZHjQbalRnkXmb2u1LzYjnhZorlTgBJI9mPop6+m48Kk1ApSlApXIZ4pP8A7xN/1X//AGrfScv8YC6zDfFcZyrSNt8FYn+FB09SuYeW+fL6zkBWeSVAfehmdnVh4gFsmM+q+PUHpXSPBeJpcwRXERykqBhnqM+B8iDsfUUGbSlc2dp3Mz3HEZjHK6xxfQoFZgDoJ1HAO5Llt/EBaDpOlct8nc0yWl5DO8sjRhtMoLsQY22Y4JOSo94eqiuo1YEZByD0NB+0pVW9v07pbWuh2TM5B0sVz9G/lQWlSuT+EwXty5jtzPM4XUVWRsgAgZ3bpkj99e/ErTiVmVab2u3z9Vi8ignrgOrYz44zmg6ppVQdkvaJNNMLK8fvGYHuZTjUSoLFHx9b3QSG67EHORVkc3QSPY3aQgmRoJVQLsSxRguD55xQbelcy/8Awlxn/d7v+/8A/wB1qeLQXts4juDPC5UMFaRslSSAdm6ZBHyoOsKVytwjhnEbpWa2W4mVThish2OM4OWHhW1s+U+MCRCbe7wHUnLnGAwzn3/Kg6UpSude2K5deKzBXdRpi2DMB9QeANB0VSq/7D5C3DcsxY99JuSSfDxNWBQKVUHaL2rNHI9tw8jKkrJOQGwRsViB2JB2LHI6gDxqqpHvL5zn2m8bqRiSbGf1RnSP3Cg60BpXJUlhd2eGMVzab7Nolh39GwN/nU95H7Wp4XWK/YzwnbvcfSx+px/SL5/a8cnpQXxSviKVWUMpDKwBBByCDuCCOoxX3QKUqtu1zn5rJVtrZgLh11M+x7pNwCAdtbEHGegBPlQTvjXF4rWF5pmCoilj5nHgo8STgAeZFUNy/wAOn4/xJ5rjKwrgyYOyJk6IkPmd9/xtsSKzuAdk13egXN7OYWfcCRWlnIPQuWYaPgST5gHatlJybxPg2q4sJ/aoussOkqSMde71EMQPtKQ2w2IyKD85n50u57j828FjKJFmPVEqhjo906Wb3YolPu6ts7YIyMx/jHZnxggzygXT43+mMsuB4fSABgN/dBPoDU77AuHolg8w3eWUgt46UACjPlks37RqzaCtuy/tEN23sd0gjuFB0ELoEgT6ylD9SRcbr6HYYIqPRyx2XM08l0wjjZHdHbpho1Oc/syJ6kY8a++ebQR8x2LQACSRoGkA8fpHRmPqYgR+zU77QOR4uJRDLd1PHnu5cZxnqrj7SE49Qdx4ghHY+2yxMukw3Cpn+k0odvMoH1Y+WfSrIsrtJY1liYOjgMrA5BB3BFV9zvyzZW3BZFaCJWiiXQ4A196cKG14DElyM+YJzWx7G4HThMGv7RkZR5K0jlfkRv8AOgm1Rvmvk6LiDILiafukH9CjKsbNk+83u6mboBvgY2G5zJKrjjfbHZQTNEkctxpJDOmgJkbEKWYFseeMHwJoNTzL2LxhDJYSyLKm6pIwIYjwVwA0beRJI+HUZfY1zpNcF7K6ZmljXUjvnWyqQrLJncspK7nc5OdxkzrlfmW3v4e+t2JAOGVhh0brhh4HHlkHwJqpezrE/MNzND/RA3D5H1SGfSDn9YnUKCRTXH5v5ix9WDiMa6vLvRlV+eoAfGapjw+87i59jk+o6l7VvNV+vF+JNmH6jAfYJMF/KAhKx2dym0kczKp8iVEg/cYhUm52Rrnhi3lttNCqXcBGTuq6yMDdg0ZZceOaCZ0rW8ucYS7tYbmP6sqBsddJ6Mp9VYEH4VsqDjeUZUj0NdK23aNwyOFNV4mVRQQquzZAHgqkmua3bAJ8qtO37FLh0VxeRDUAcd2/iM/eoIDzRxFLi8uJ410pJKzKDscE9TjoT1PqTXQvZRZPFwq1WTIJVnwfASO8i/4WFRjlrsYhicSXk3tOk5EapojP48klx6bA+ORtVqAUEe5/477FYTzg4fTpj/G/urt44J1H0BrnDlLgxu7yC2GSHcazvkIvvOc+B0g7+ZFT7t647rnis1PuwjvJPxuMKPiEyf8AmVpOyrmCzsZpZ7ovrKBIwqFsAnLk46dEA+dBhdqHL4s+ISIi6YpfpYwBsA2dSjw2cNt4ArVvdjXMPtVgI3OZbYiNvMpjMZ/u+7nxKNUD7Veb+H8RhiMBk7+J/d1RlQUYYYZ8Nwrfs+taPso5g9k4hHqOIp8RP5Asfcb5PgZ8AzUHSlVT+UJ/VrX+3P8ALerWqqfyhP6ta/25/lvQQjsh47b2d5JLcyCJDAygkM2WLxnGFBPQH91SrtU7QLG6smtbZzM7shzodVQIyvnLgZJxp2z1Oar3kjlVuIztAkqwlYzJqZS4OGRcYDD72c+lfHOHKk/DphFPpYMCY5FzpcDY4zuGGRkeGR1yDQbDsp4fJNxS30AkRMZJD4KoVgM/FiF+foa6YqqOwnjsDRSWgiSKZPfLL1nXpqYkkllJAPhhhjG4Fr0CqB7e/wBJRf8ACp/Nnq/qoHt7/SUX/Cp/NnoJP+T5/Vrr+3H8tateqo/J8/q11/bj+WtWvQK5w7Zv0tN+CL/QtdH1zh2zfpab8EX+haCzewz9Gf8AOk/7Vue03jTWnDZ5YziQgRoR1BkYJkeqglvlWm7DP0Z/zpP+1ZXbNZtJwqYqMmNo5CP1Vcaj8lJPyoKD5Z4Qbq6gtVOnvXCkj7KgFmI9QgYj1xXU/B+Ew2sSw28YjjUbAePqT1Zj1JO5rmXkHiaW3EbWeQ4RZCGJ6KHRo8nyA1ZPoDXU9B53ECyKUkVXRhhlYAqQfAg7EVzP2l8trYXzxR5ETqJIx10qxYFc+OGU49Cvxrpyuee27iqTcR0IQRBGsbEffJZmHyBUfHI8KCe9hXGGlsXgc5Nu+lfwONSj5HWB6ACrJqqPyfbJlt7qYjAkkVF9e7UkkfN8fI1a9AqgLKMX3MzCXdVuZNj0xbBlUY8sxqcfGr/qgueLaXhXGVvkQmKSQyrjYMWBEyZ6BzlyM/eB3waC/aVrOAcft7yIS20qyKeoz7yHydeqn0NZF5xOGIoss0cbSMEQMwBdmOAFBOWJPgKDy4PwaK2EohUqssrSsudgzBQ2kfZBIzjzJrNmcqrEKXIBIUYyxA6DUQMnpuQK+6UFAScxzW3Fm4jxOxnXYrEuMLEMaV0sw0SEKWGzDd2PkBaHBe0vhtxgC5ELHHuzDuzv4Bm9xj8GNS2RAwIYAg9QRkH5VEeNdmXDbjJNuIWP2oT3fXx0j3CfipoIx25cQMq2djCwL3EobbcHcRpnHgXfP7FWfw6zWGKOFBhI0VFHooCj+AqD8qdk9pZXC3HeyzMmTGr6Aqk53IVRqYZOPDfOM4IsCgjnaHxj2Xh1zMDh9GhD5PJ7in5Eg/Kox2Tco268NSWe3jke4BdtaBz3ZyEUZB93RhsDxY1gdv10xjs7bOiOWVmeQ9F0BUGfMASM37FWXwaaBoUFtJHJEqqqGNlZcKABupx0FBRvB+VeMI93DZ2720Fy2C8rKpWNWk0DVqLj3GwSqk+o3qyOV+D2PA7fE9zEkkmDJJIyoXIzhUUnOlcnAGepPjUk5o4wLO0muWGru0JC9NTdFGfDLED51UPJ/IMvFtXEOIzyASE6QuA7gEjYsCI4gchVA8M7eIbXte5msruwC291FK6zI2lWGrGHUkKd8b9amfZhL3nCbTO4EWj5IWT/ANNQ3mLsVi7tmsppBIBkRylWR/QMFBQnzOR6eNffYZzCxWTh0q6Wg1PGCMMAXPeKw81kb/Fj7NBl9jc5hkv+GnOLadjHn7hZl2/uhv8AmVZ1VBwyXuea50zgToVx8YYpf80P76t+g42n+q3wP+VdgcM/oYvwL/pFRM9lPCTt7If+vcf+5UyijCqFGwAAHwG1B914X94kMTyyHSkas7HyCgk/wFe9YfFuGRXMLwTqXjcYZQzLkAg41IQcbee/Sg5R4xxJ7meW4cEvK5bSNyMnZR54GFHwFW/ZdiMJjQy3U6yFV1he60hsDIXKE4znqaltr2acLjdJEtcMjK6kyzHDKQwODIQdwNiMVLqCqv8AwPtf97uf/tf+3VP8ycIa1uprZ85jcqD0yp3VvmhU/OutajvHeR7C8l765t+8k0hdXeSpsM4yEcA9Tv1/dQefZzzD7dYRSscyL9HL+NMAk+WoYf4MKh/5Qn9Wtf7c/wAt6n3LvLFrYhxaxGISEFh3kjgkZAOHY4OPLrt5Cv3mLlq1vkVLqLvFRtSjW6YOCM5RgTsTQU12CfpCX/hn/mQ1Zfaty97Zw+QKuZYfpY8dSVB1KPPUmoY88eVbDl7kqxspDLawGN2UoT3kr+6SDjDuR1A3qQ0HJnLHG2s7qG6TJ7tgWA+0h2ceuVJx64PhXV9tOsiLIhDI6hlI6EEZBHoRURl7LeFMxY2m5JJxNOBuc7ASYA9BtUn4Tw2O2hSCFSscYwilmbA641OSSPidulBl1QPb3+kov+FT+bPV/VH+P8lWN7KJbqDvJAgQHvJV90FmAwjgdWbfGd6CEfk+f1a6/tx/LWrXrU8u8t2tirpaxd0rtqYa3bJwBnLsSNgOlbagVzh2zfpab8EX+ha6PqNca5D4fdzNPcW/eSMAC3eSrnSMDZXA6elBouwz9Gf86T/tU+nhV1ZHAZWBVgehBGCD6EVhcB4HBZxdzbR93HqLadTNueu7kn+NbGg5o7QeRJuHSMwUvaE/Ry9dIPRZfusOmTs23iSB68s9p1/ZosQZJ4l2VZQSVHgFdWBx6HOOgxXSDqCCCAQdiDuDUS4j2Z8LmOprRUP/ANJniH92Ngv8KCqeM9r3EJkKRiK2B6tGCZPkzEhfiBnyIqNcp8rXPEJdECnTn6SZslI87ks32n8dOcnPgMkXrZ9lfCozq9mLkf8AmSyuPmpbSfmKl9papEgjiRY0UYVUUKoHoo2FBi8A4RHaW8dvCMJGuBnqT1LHzYkkn1NbClKBUP7XIweE3OVBwEIyAcHvEGRnocE71MKjfaPbl+F3igZIgdh+wNf/AGoKg5V5Ctp+GtxKa4ni7sTFhHo+rEW6EqTk4qRdhXLCMr8RlUNIWMcWd9IGztk/aJJXPgAfvGs3s6sDdcuzWyH3nFyg8tTFiufTcVq+xbnGKBXsLphCe8JiL+6NR2aNifquHBIz1JI6gZC6KgHPXaMeG3SRSW/exPEH1rJpcHUykaSMHoPEdanNzdRxoZJHVEAyWZgFA8yTsBVRcEvxxXmEXEYJt7WNgpI2YaXQEg9NTyMQD9lPiKCYcE7UOG3GB3/cMfszju/8e6H5NUwilVgGVgwPQggg/Aiotxrs44bc5LWyxsftw/RHJ8SF91j+IGqv5s5fk4DJBNY3krGRziAjBfTgnWEIWQHKrjQCCwI36BflK/BX6TQazmDgNvexdzcxCRM5G5BU+aspBU9RsfEiq7v+xsRsZOH301s/6xP7hJGVYD46qtC1vI5M93IkmNjpYNj44O1e9BRHNfD+YRava3K+1wNpJeMLIw0MHGNIWQ7gZ1IfjVv8nxhbC0UKUAt4hpIII9xdiDuDmtxSgVTPIkkcnHr+7V0WBe8UMSFDM7IBgnqGKO2fUedWhzPwuW5gMEVwbbWcSOq6n0YOpUORoY7DVvgZ2zgiGf8Agpw7RpL3BbGA+tMj4DRp/hQRq+nDc1xlSCNaDIOQf9lPj86u6uduY+Vp+BXUF1CVmiV/o3ZcYbDZSRR0JUthh13OARV6cu8fiu7aK5QhVkXOkkZUgkMp9QwI+VBtaUpQKUpQKUpQKUpQKUpQKUpQKUpQKUpQKUpQKV5y3CL9ZlXPmQP86+waD9pSlApSlApSlBicWuzDBLKqd4Y43cJnGoqpIGfDOMZqr+znn294jxHRIY44FhdzGiDGxRVy7ZYnLeBA67VPucuJLHYXcgYEpBL0I+tpIA+OrAqtfyerL3rubwAijX/Gzf8AooLnrzuYQ6MjDKspUjzBGD/CvSlBV/YWWijvbKQ+/b3Bz8x3eR6Fo2PzqG9rvClPGUjULGLhYMsF21SSNEWI21HYZ3GcdasC5t/YePJONoeIxmJ/ITxgFc+WpVwB4ktUb7eYjFc2N5jZchj6xukij55f91B5QdhkmoCS+TQD9mE5+QMmFPrvUmm41wvl+L2ZNckpwzqulpXJ6NKxIVfQEjboKl/NHF/ZbOe5ADGOJmUeBOPdHwJxVY9ifLy3Bm4jc/TSmQqhff3sBnk/ES2kHwwcdaCdch84/nJJZFgMMcbhAWcMWbAY7AbYBXx8ahfHv9v5kgg+tHZqHYeq4lJ9cuYVPwNaxOVONcKlkThuZYJDsQYjsNlLpKRpkA2yNjgZ8AJh2Wcmz2hmur1s3U/UagxUZLHUw2LM2CQMgaVxQWDVZ9uvF3S1itIie8upMFQcFkXGV/adox6jIqzKqHiP+3czxxHeOzQMQehKASZHr3kkY/YoPSbsVVAr2l7LBMFGWI2JxvpaPQyAn1NeD3PMfDgTIEvYVGSxIk0qOvve5L08SGq1ZeKQrMtu0irK6lkQnBcDrpz9YjxA3qGdt/Emh4YVUkd/IsRI+6QzsPgQhU+hNBndnfOz8SR2a0aEJsXDh42bb3VJAbVg5xggee4zMaj/ACBYpDw60RMYMKMSPtM6h2PzYk1IKBSqa4d2gjh/Er23n1PaNcuQygsYXYlm28ULajpG4IJAOTVjJzrw4p3gvrbT6yoCPQqTkH0xmg1PbGqHhNxr8DEV/F3seMfxH76ofh094I1EJk7vfGnp1Of45qYdpvO54nJHZ2Su8WsY2IaeTcKFU7hBknfGTvsFBNtcocrR2lnDbuqu6L77YzlmJdsZ8NROPTFBI6UpQKUpQKUpQKUpQK1/MHFktLaW5kBKxIWwOrHwA9ScD51sK1HNvBvbLOe2zpMiEKT0DDDKT6agM0EC5a4JJxq29svb24XvGcJBbyCOKEKxTBXB1ttnLeBFYPLfIfErDikfcSM1nqy8hdQrIQcq8WrJk8AQuM4ORuBDuUearrg1xJDLExTV9NA2xBG2tD01Yxg9GGN+hF/cu8w297EJbaQOvRh0ZD5OvVT/AJ9RkUG1qOc9c2xcNtjNINbttFHnBduu58FA3J8PUkAyOqOe5/OvMaK3vQWzsFXw0wZJOOh1TYz5rpHhQbG/5G4lxG1e5vbpxMyForRRiFdshXXOAx6eJXxLdK13YNcXQupocSezrGe8VgdMcgZdIAP1HI15Udcb9BV40oFVbzJzVc33EPzVw6XuVXIuLhfrAL9fQfshThcjcscZUDJm3O3FzaWFxcKQGSM6M9NbYRP8ZWq5/J84eMXdwd2ykQJ3Ow1tv66kz8KDccS7GLGSNtLze0Ef08khkZm83VtiPPGD5EVA+zPmaewvls5mPctKYXjJJWOTVoBT7vv7HGAQSfAV0NXNfPcWOOzKnX2mEj8TLC3+o0HQvHb14beaWOJpnRGZY1yS5A2AxvufLeqb5u5LvJrA8Svbt2nVBKbd0KpEp+wg1e44B8uowd/eq86rzty4n3XDe6B3nlRNvJfpD8vcC/tUHl2IcfmubWWKdmkMDqEdjlirAkAk7sQQdz4EeVT7ikuiGVs40xsc+WFJqEdh/C+64aJCMNPI7/sj6NfkQur9qt/2i3vc8MvHzg9y6g/rSDu1/wATCgpnsUt5J+KJLI7uYoXdmZmJOQIwCT1zrJx+r6V0RVP/AJPVkNN3N5tHGPTSGc/61/dVwUFJdpXZtZWdnJdxNN3odMBmVlJeQBs+7q6Enr4Vi9m3ILXlo1wt9cWpaRlAiJUELgZbDAsc6hUq7fbnTYwoPt3C5+CpI3+rTW87IrXu+E2w+8Hf+/I7D+BFB9cjcmSWLyvLfS3jSBQuvWAgBJOzSPknbfbpUvpSg1HNXAxeW7Q6tDgh4pMZMUqHUjj4N+8ZHjUP59tW4jweRmTTcW51yR7kpJECJVHiQYyxU/aDIfEVY9Y3sa94ZBsWXS48HA6EjzG4z5HBzgYCHcNB4nwAIpBkktjHnw72Mad/Id4v8ahnYtzdFbd7Y3TdyWkLRl/dAfARo2z9RsqMZ6ksOuMyzki3/N19ccNbaGUm4syemnYSRj1T3dvLJ8ayOfeQ+H3CyXU+q3ZELSSxEAkKMkupBVjgdcZ6DNBONQxnO3nRWBGQcg9DXPfZZyWt/I7ya/YoX2jJ/pG+sFYLsMLpZsddQA8a6ChiVFCIoVVACqAAABsAANgAPCg+6qfnrkq+jvjxLhZzI2C6BlDBtIQ4D+46MoGVPjuM7YnHOPMosI4ppIy8LShJWX60asGwwX7Q1AAgb77Z6Vt+H38U8aywyLKjdGQhgfmKCiOPcr8Wnin4lxBzFJborRLlAw0MDlRGcRhRqYH6xbHxqcvE3HOBqdhcdRnYd7ExU/hDgH4B/Svnto5rihtHs1cNPOAGUb6I8gsX8sj3QD1yT4Gtr2T8Pa24VD3vuFtcpztpVyWXOenuaSc9N6CBci9pbWC+w8QhkAhOlSAO8iH3XQkZUeBHhjYjet9zH20WyREWaPLKQcNIpSND5tqwzY64A3x1FRDnvjLcav47exjV1TKo+kAv952fGVhHgPnuSoFl8J5I4Zw2ETzJGXiUM9xLk+8PtKrEhDnoFGeg3NBFeSuDR2nDby+4smoXWGaOQDU4BZl904xK8jsR0x7p23xCez7k08TuH+tDbpkuUOorqzojRnByfUg7Dfcitpx/it1zBerBbKVgQ5UN0Rehllx9ojYL8h1Y1dvLHAIrG3S3hHuruzH6zserN6n+AwBsBQYHKvI1lYHVBGTIRgyyHVJjyB6KD4hQM1JaUoFKUoFKUoFKUoFKUoFeUtyisqs6qzbKCwBb4A9flXrVOduHKdzLLHfW6vIFjEbBAWeMqzMrqo3IyxzjpgHzICfc6clW3EY8SjRKo+jmUDWvofvJnqp+WDvVG2ntXBOJqrHBBXXpzonhZsZA/vYz9Vl9N7T4f2ycMaNTLI8MuPejMbsQ3iAyKQd+m4+ArTnhc3GuJRXbW8lvZW4XSZV0ST6WL7Kd9JOBnppB3ycALZnYhWI3IBI/dXPnYNLniWWOWa2k382Lwk/PGo10NXPfN/LF3wm+9stVJhEhkikCllj1Z1RygfVXBZc7AqRvnoHQlY19xCKEKZpEjDuqLqYDU7dFGepPlVYcN7bI5VCiwuJJsfUhKyLn0I97H7NbDhHB73iV3Fe8SiFtBAdVva5yxfqHk9QQDuAdhsBnUGV23sfzVJjoZYs/DWD/AJgVrvyfyPYbjz9pbP8A0oanfM/BUvbWW2kOBIuA3XSwIZWx44YA49KpnlDjsvAJ5bfiEDiGVgdajI1LkakJwJFZcZGdQwNs5FBfVc98Eh/OPMTSKMotw0pPhogIVD8Cyxj9qptxntG9tha34PFPcTyDR3gjZUhB6lnbADY6Z2zvnwO87NOSF4bAdZV7iTHeMPqqB0RM76Rk7+JJO2wATKqI/KC4mTdQwjpFCX9CZGI/gIx/eq96pjtx5SnkmW8hjaVDGI5QgLMmksQ2kblSGwSOmN+tBbHAOHi3toIB0iiRP7qgVWHb1zEoSOwRssxEsoHgq50A+pb3v2B51ruW+0bi9xGttb2qTzAae/KvhcbapfsBseJI3+yeh2vNnI0kPCbggtdXkskctzLgln0sCQg66EG4A8jsNgA3HYXbheGah1kmkY/IiP8AyQVObO/il191IknduUfSwbQ69VbHRh5GqQ7N+dLtLQ2NlZNcS6n7uQH6NNZ1Ey7YGCSd2Gem3janIPLHsFr3bP3k0jmWd/vSNjOPQAAeuCds0Ff/AJQtz/U4vPvnPy7tR/m1WLyAmOGWIH+6wn98amoV27cvSzRQXMKNJ3OtZFUZYK+k6sDcgFcHHTVnoCa03IPat3dtHaNaTXMkShIvZ8MWVdlDr1XAwMjPTOKC304xAbhrUSDv1jEhj3yEJ0g5xg7+u2R5is6oPyDy9cLPPxK+AW6ucARg5EMYxhc+Z0rnH3R4k1OKBSlKDUcx8EFyiFW7qaJxJBKBkxuPMfaRhlWXxBPQ4IjXaVdyPwa51J3coEYkTOQPpYwxVsDWhXJDbbdQCCBPKwuNcNW5t5bd/qyoyH01AjI9R1oIX2GMv5rGOoml1fHII/wlasGqV7DeJNBc3PD5vdYksB4d5Ee7kA88gKR6IatTmPmO2sYu9uZAg+yvV3Pki9WP8B44FBEu3O7VeGFCfelljVB+Fu8P+FT+8edQzgnZTNLawXVreGFp4Y3dGDLuyg7PGd132BXbzNRjmjmxeJ3qPdy+zWy5CqAXaNDgtgKCWlfA36D3fBd5xxbttgjQRWFvsqhVaYhUUAYGI1JZh6ErQe/Buyy1ss3fE7lJEQ6tONEWf1yxJlJPRcDJ6hs4rT81c33XGpfYeHRuICfez7pkGfrSn/5cX6vU+OSdNRSXiVzxOUSXTXdyAfdjtoteM52QD3IvLVhm8wanvB+FcZaLuLGzi4RAcanZ9U7+BLSEFy2P1FPkR4BueHJw/l63PeyCW6kGW0gGWTHQKufo4wfEkDzJNRAxcS5imDEez2anY7mJfA46G4l6jOwG493JzNOXeyO1ibvbx2vpScnvMiMnzKEkyH8bMD5CrEjQKAFAAAwABgADyHgKDUcrcs29hCIbdceLud3kbzc+J9Og8AK3NKUClKUClKUClKUClKUClKUClKUHzoGc4GfPFfVKUClKUH4BX7SlAr8ZQdiM1+0oPxVA2G1ftKUClKUClKUClKUCvwKB0FftKBSlKBSlKBSlKCh+1aJ+H8XivoMKZB3i5zp1oO7kBAI90oUzuPrGvTljs/u+KS+2cTkkSNsEBtpZB1AVekMfyz1wBnVVucZ4RBPNbGaJZDEzumrcK2BvjofPfxAPUCtxQYXDeEQQRLDDEkca9FA29Sc9SfEnc17LZxjcRoPgo/8AxXvSgAUpSgUpSgUpSgUpSg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12" descr="data:image/jpeg;base64,/9j/4AAQSkZJRgABAQAAAQABAAD/2wCEAAkGBxMTEhUTEhIVExUXGBsbGBgYFxgZGRgeGxwYGh8hGhgaHCkgGBsnHB8aITEiJSkrLy4wHCA0ODMsOCgtLisBCgoKBQUFDgUFDisZExkrKysrKysrKysrKysrKysrKysrKysrKysrKysrKysrKysrKysrKysrKysrKysrKysrK//AABEIAIsBawMBIgACEQEDEQH/xAAcAAEAAgMBAQEAAAAAAAAAAAAABgcEBQgDAgH/xABMEAACAQMCAwUEBQgHBgQHAAABAgMABBESIQUGMQcTQVFhFCJxgSMyQlJyCBU1YoKRobMzNHOSorGyJFR0g5PBF1PC0xZDY6PR0uL/xAAUAQEAAAAAAAAAAAAAAAAAAAAA/8QAFBEBAAAAAAAAAAAAAAAAAAAAAP/aAAwDAQACEQMRAD8AvGlKUClKUClKUClKUClKUClKUClKUClKUClKUClKUClKUClKUClKUClKUClKUClKUClKUClRPmLtG4dZ5WScSSDrHF77A+TEe6h/ERUVv+1C8aMywcOEEHhPdyaFPlpTYyfCMsTQWtSufoO0/jFxJ3dusbueiw27McdM4YthfU4A8a3PFuO8fs4PaLu4t4QSAkTLG0jsd8BY109MkktsBQW9xPiUVvG0s8ixRr1ZjgfD1J6ADc1RPPnarNct3dkWghUg6jtJKVORq+5HkfV6kdepWnCODcR4/KJrmYpbocB9OEBGxEMfRm83PTpk401YXMHZ5brwqa1tIsPgSKx3kkkj3GpvEkZXyAY4AoJjwbiK3EEU6fVlRXHpqAOPiOlZtVd2C8d720ktWOWgbUn9nJlh+59fwBWrRoFKUoFKUoFKUoFKUoFKUoFKUoFKUoFKUoFKUoFKUoFKUoFKUoFKUoFKUoFKUoFKUoFKUoFKVF+fucouGwazh5nyIos/WI6lvJBtk/AdTQZnNfNVtw+LvLh9znRGu8khHgq/uyTgDIyaqpeI8W487JD/ALJZ5IYgsFx5M4w0z/qrhfPGxOPyXyhccYna+4g7GEn1Uy4J9yP7kS7jI9QN8sLB5/5ti4TapFbogmZdMMQACxqNtbKOijwHidvMgIlxWDhfAEUJEt5fkZUyYPd/rEdIl64CjU3TOMsMLl/ku74s/t3FZnjhxlQfdZl6+4p2hi9ep6+Iasnsv5Ea6f8AOXEMyB21xq+5lP8A5knmv3V6HY9MZ+e1jjM97fpwm1PugqHXOBJIy6/fPjGiYbG++o4JUUEz4VzZwOzUW9vcW8aj7mWUnzaUAhj+sWNQXtJccS4vZWscqvC0aaXRgwxIzmVlYZBOiMY9VFSjhnYxYpGBO800mN2D92oP6qL0H4ix9a0zdnD8Nv7S7ti9xAsyiRSAZYxJmPUdIAdAG3IAIx4jJAW5ZWiQxpFEoREUKqjoANgBXvSsbiN9HBE80rhI0UszHoAP8z6eNBSfJq+ycyywJsrvOmPAKym4UfLSBVxfnTROIJgFMmTC/wBmTG5X0lUb6ftD3h0YLU/ZXCb3i1xxJ8KoZyikjVqcYAxnfTFsT0yRjxq1eaeCi7tnh1aH2aKQdYpUOpHB65DAfEZHjQbalRnkXmb2u1LzYjnhZorlTgBJI9mPop6+m48Kk1ApSlApXIZ4pP8A7xN/1X//AGrfScv8YC6zDfFcZyrSNt8FYn+FB09SuYeW+fL6zkBWeSVAfehmdnVh4gFsmM+q+PUHpXSPBeJpcwRXERykqBhnqM+B8iDsfUUGbSlc2dp3Mz3HEZjHK6xxfQoFZgDoJ1HAO5Llt/EBaDpOlct8nc0yWl5DO8sjRhtMoLsQY22Y4JOSo94eqiuo1YEZByD0NB+0pVW9v07pbWuh2TM5B0sVz9G/lQWlSuT+EwXty5jtzPM4XUVWRsgAgZ3bpkj99e/ErTiVmVab2u3z9Vi8ignrgOrYz44zmg6ppVQdkvaJNNMLK8fvGYHuZTjUSoLFHx9b3QSG67EHORVkc3QSPY3aQgmRoJVQLsSxRguD55xQbelcy/8Awlxn/d7v+/8A/wB1qeLQXts4juDPC5UMFaRslSSAdm6ZBHyoOsKVytwjhnEbpWa2W4mVThish2OM4OWHhW1s+U+MCRCbe7wHUnLnGAwzn3/Kg6UpSude2K5deKzBXdRpi2DMB9QeANB0VSq/7D5C3DcsxY99JuSSfDxNWBQKVUHaL2rNHI9tw8jKkrJOQGwRsViB2JB2LHI6gDxqqpHvL5zn2m8bqRiSbGf1RnSP3Cg60BpXJUlhd2eGMVzab7Nolh39GwN/nU95H7Wp4XWK/YzwnbvcfSx+px/SL5/a8cnpQXxSviKVWUMpDKwBBByCDuCCOoxX3QKUqtu1zn5rJVtrZgLh11M+x7pNwCAdtbEHGegBPlQTvjXF4rWF5pmCoilj5nHgo8STgAeZFUNy/wAOn4/xJ5rjKwrgyYOyJk6IkPmd9/xtsSKzuAdk13egXN7OYWfcCRWlnIPQuWYaPgST5gHatlJybxPg2q4sJ/aoussOkqSMde71EMQPtKQ2w2IyKD85n50u57j828FjKJFmPVEqhjo906Wb3YolPu6ts7YIyMx/jHZnxggzygXT43+mMsuB4fSABgN/dBPoDU77AuHolg8w3eWUgt46UACjPlks37RqzaCtuy/tEN23sd0gjuFB0ELoEgT6ylD9SRcbr6HYYIqPRyx2XM08l0wjjZHdHbpho1Oc/syJ6kY8a++ebQR8x2LQACSRoGkA8fpHRmPqYgR+zU77QOR4uJRDLd1PHnu5cZxnqrj7SE49Qdx4ghHY+2yxMukw3Cpn+k0odvMoH1Y+WfSrIsrtJY1liYOjgMrA5BB3BFV9zvyzZW3BZFaCJWiiXQ4A196cKG14DElyM+YJzWx7G4HThMGv7RkZR5K0jlfkRv8AOgm1Rvmvk6LiDILiafukH9CjKsbNk+83u6mboBvgY2G5zJKrjjfbHZQTNEkctxpJDOmgJkbEKWYFseeMHwJoNTzL2LxhDJYSyLKm6pIwIYjwVwA0beRJI+HUZfY1zpNcF7K6ZmljXUjvnWyqQrLJncspK7nc5OdxkzrlfmW3v4e+t2JAOGVhh0brhh4HHlkHwJqpezrE/MNzND/RA3D5H1SGfSDn9YnUKCRTXH5v5ix9WDiMa6vLvRlV+eoAfGapjw+87i59jk+o6l7VvNV+vF+JNmH6jAfYJMF/KAhKx2dym0kczKp8iVEg/cYhUm52Rrnhi3lttNCqXcBGTuq6yMDdg0ZZceOaCZ0rW8ucYS7tYbmP6sqBsddJ6Mp9VYEH4VsqDjeUZUj0NdK23aNwyOFNV4mVRQQquzZAHgqkmua3bAJ8qtO37FLh0VxeRDUAcd2/iM/eoIDzRxFLi8uJ410pJKzKDscE9TjoT1PqTXQvZRZPFwq1WTIJVnwfASO8i/4WFRjlrsYhicSXk3tOk5EapojP48klx6bA+ORtVqAUEe5/477FYTzg4fTpj/G/urt44J1H0BrnDlLgxu7yC2GSHcazvkIvvOc+B0g7+ZFT7t647rnis1PuwjvJPxuMKPiEyf8AmVpOyrmCzsZpZ7ovrKBIwqFsAnLk46dEA+dBhdqHL4s+ISIi6YpfpYwBsA2dSjw2cNt4ArVvdjXMPtVgI3OZbYiNvMpjMZ/u+7nxKNUD7Veb+H8RhiMBk7+J/d1RlQUYYYZ8Nwrfs+taPso5g9k4hHqOIp8RP5Asfcb5PgZ8AzUHSlVT+UJ/VrX+3P8ALerWqqfyhP6ta/25/lvQQjsh47b2d5JLcyCJDAygkM2WLxnGFBPQH91SrtU7QLG6smtbZzM7shzodVQIyvnLgZJxp2z1Oar3kjlVuIztAkqwlYzJqZS4OGRcYDD72c+lfHOHKk/DphFPpYMCY5FzpcDY4zuGGRkeGR1yDQbDsp4fJNxS30AkRMZJD4KoVgM/FiF+foa6YqqOwnjsDRSWgiSKZPfLL1nXpqYkkllJAPhhhjG4Fr0CqB7e/wBJRf8ACp/Nnq/qoHt7/SUX/Cp/NnoJP+T5/Vrr+3H8tateqo/J8/q11/bj+WtWvQK5w7Zv0tN+CL/QtdH1zh2zfpab8EX+haCzewz9Gf8AOk/7Vue03jTWnDZ5YziQgRoR1BkYJkeqglvlWm7DP0Z/zpP+1ZXbNZtJwqYqMmNo5CP1Vcaj8lJPyoKD5Z4Qbq6gtVOnvXCkj7KgFmI9QgYj1xXU/B+Ew2sSw28YjjUbAePqT1Zj1JO5rmXkHiaW3EbWeQ4RZCGJ6KHRo8nyA1ZPoDXU9B53ECyKUkVXRhhlYAqQfAg7EVzP2l8trYXzxR5ETqJIx10qxYFc+OGU49Cvxrpyuee27iqTcR0IQRBGsbEffJZmHyBUfHI8KCe9hXGGlsXgc5Nu+lfwONSj5HWB6ACrJqqPyfbJlt7qYjAkkVF9e7UkkfN8fI1a9AqgLKMX3MzCXdVuZNj0xbBlUY8sxqcfGr/qgueLaXhXGVvkQmKSQyrjYMWBEyZ6BzlyM/eB3waC/aVrOAcft7yIS20qyKeoz7yHydeqn0NZF5xOGIoss0cbSMEQMwBdmOAFBOWJPgKDy4PwaK2EohUqssrSsudgzBQ2kfZBIzjzJrNmcqrEKXIBIUYyxA6DUQMnpuQK+6UFAScxzW3Fm4jxOxnXYrEuMLEMaV0sw0SEKWGzDd2PkBaHBe0vhtxgC5ELHHuzDuzv4Bm9xj8GNS2RAwIYAg9QRkH5VEeNdmXDbjJNuIWP2oT3fXx0j3CfipoIx25cQMq2djCwL3EobbcHcRpnHgXfP7FWfw6zWGKOFBhI0VFHooCj+AqD8qdk9pZXC3HeyzMmTGr6Aqk53IVRqYZOPDfOM4IsCgjnaHxj2Xh1zMDh9GhD5PJ7in5Eg/Kox2Tco268NSWe3jke4BdtaBz3ZyEUZB93RhsDxY1gdv10xjs7bOiOWVmeQ9F0BUGfMASM37FWXwaaBoUFtJHJEqqqGNlZcKABupx0FBRvB+VeMI93DZ2720Fy2C8rKpWNWk0DVqLj3GwSqk+o3qyOV+D2PA7fE9zEkkmDJJIyoXIzhUUnOlcnAGepPjUk5o4wLO0muWGru0JC9NTdFGfDLED51UPJ/IMvFtXEOIzyASE6QuA7gEjYsCI4gchVA8M7eIbXte5msruwC291FK6zI2lWGrGHUkKd8b9amfZhL3nCbTO4EWj5IWT/ANNQ3mLsVi7tmsppBIBkRylWR/QMFBQnzOR6eNffYZzCxWTh0q6Wg1PGCMMAXPeKw81kb/Fj7NBl9jc5hkv+GnOLadjHn7hZl2/uhv8AmVZ1VBwyXuea50zgToVx8YYpf80P76t+g42n+q3wP+VdgcM/oYvwL/pFRM9lPCTt7If+vcf+5UyijCqFGwAAHwG1B914X94kMTyyHSkas7HyCgk/wFe9YfFuGRXMLwTqXjcYZQzLkAg41IQcbee/Sg5R4xxJ7meW4cEvK5bSNyMnZR54GFHwFW/ZdiMJjQy3U6yFV1he60hsDIXKE4znqaltr2acLjdJEtcMjK6kyzHDKQwODIQdwNiMVLqCqv8AwPtf97uf/tf+3VP8ycIa1uprZ85jcqD0yp3VvmhU/OutajvHeR7C8l765t+8k0hdXeSpsM4yEcA9Tv1/dQefZzzD7dYRSscyL9HL+NMAk+WoYf4MKh/5Qn9Wtf7c/wAt6n3LvLFrYhxaxGISEFh3kjgkZAOHY4OPLrt5Cv3mLlq1vkVLqLvFRtSjW6YOCM5RgTsTQU12CfpCX/hn/mQ1Zfaty97Zw+QKuZYfpY8dSVB1KPPUmoY88eVbDl7kqxspDLawGN2UoT3kr+6SDjDuR1A3qQ0HJnLHG2s7qG6TJ7tgWA+0h2ceuVJx64PhXV9tOsiLIhDI6hlI6EEZBHoRURl7LeFMxY2m5JJxNOBuc7ASYA9BtUn4Tw2O2hSCFSscYwilmbA641OSSPidulBl1QPb3+kov+FT+bPV/VH+P8lWN7KJbqDvJAgQHvJV90FmAwjgdWbfGd6CEfk+f1a6/tx/LWrXrU8u8t2tirpaxd0rtqYa3bJwBnLsSNgOlbagVzh2zfpab8EX+ha6PqNca5D4fdzNPcW/eSMAC3eSrnSMDZXA6elBouwz9Gf86T/tU+nhV1ZHAZWBVgehBGCD6EVhcB4HBZxdzbR93HqLadTNueu7kn+NbGg5o7QeRJuHSMwUvaE/Ry9dIPRZfusOmTs23iSB68s9p1/ZosQZJ4l2VZQSVHgFdWBx6HOOgxXSDqCCCAQdiDuDUS4j2Z8LmOprRUP/ANJniH92Ngv8KCqeM9r3EJkKRiK2B6tGCZPkzEhfiBnyIqNcp8rXPEJdECnTn6SZslI87ks32n8dOcnPgMkXrZ9lfCozq9mLkf8AmSyuPmpbSfmKl9papEgjiRY0UYVUUKoHoo2FBi8A4RHaW8dvCMJGuBnqT1LHzYkkn1NbClKBUP7XIweE3OVBwEIyAcHvEGRnocE71MKjfaPbl+F3igZIgdh+wNf/AGoKg5V5Ctp+GtxKa4ni7sTFhHo+rEW6EqTk4qRdhXLCMr8RlUNIWMcWd9IGztk/aJJXPgAfvGs3s6sDdcuzWyH3nFyg8tTFiufTcVq+xbnGKBXsLphCe8JiL+6NR2aNifquHBIz1JI6gZC6KgHPXaMeG3SRSW/exPEH1rJpcHUykaSMHoPEdanNzdRxoZJHVEAyWZgFA8yTsBVRcEvxxXmEXEYJt7WNgpI2YaXQEg9NTyMQD9lPiKCYcE7UOG3GB3/cMfszju/8e6H5NUwilVgGVgwPQggg/Aiotxrs44bc5LWyxsftw/RHJ8SF91j+IGqv5s5fk4DJBNY3krGRziAjBfTgnWEIWQHKrjQCCwI36BflK/BX6TQazmDgNvexdzcxCRM5G5BU+aspBU9RsfEiq7v+xsRsZOH301s/6xP7hJGVYD46qtC1vI5M93IkmNjpYNj44O1e9BRHNfD+YRava3K+1wNpJeMLIw0MHGNIWQ7gZ1IfjVv8nxhbC0UKUAt4hpIII9xdiDuDmtxSgVTPIkkcnHr+7V0WBe8UMSFDM7IBgnqGKO2fUedWhzPwuW5gMEVwbbWcSOq6n0YOpUORoY7DVvgZ2zgiGf8Agpw7RpL3BbGA+tMj4DRp/hQRq+nDc1xlSCNaDIOQf9lPj86u6uduY+Vp+BXUF1CVmiV/o3ZcYbDZSRR0JUthh13OARV6cu8fiu7aK5QhVkXOkkZUgkMp9QwI+VBtaUpQKUpQKUpQKUpQKUpQKUpQKUpQKUpQKUpQKV5y3CL9ZlXPmQP86+waD9pSlApSlApSlBicWuzDBLKqd4Y43cJnGoqpIGfDOMZqr+znn294jxHRIY44FhdzGiDGxRVy7ZYnLeBA67VPucuJLHYXcgYEpBL0I+tpIA+OrAqtfyerL3rubwAijX/Gzf8AooLnrzuYQ6MjDKspUjzBGD/CvSlBV/YWWijvbKQ+/b3Bz8x3eR6Fo2PzqG9rvClPGUjULGLhYMsF21SSNEWI21HYZ3GcdasC5t/YePJONoeIxmJ/ITxgFc+WpVwB4ktUb7eYjFc2N5jZchj6xukij55f91B5QdhkmoCS+TQD9mE5+QMmFPrvUmm41wvl+L2ZNckpwzqulpXJ6NKxIVfQEjboKl/NHF/ZbOe5ADGOJmUeBOPdHwJxVY9ifLy3Bm4jc/TSmQqhff3sBnk/ES2kHwwcdaCdch84/nJJZFgMMcbhAWcMWbAY7AbYBXx8ahfHv9v5kgg+tHZqHYeq4lJ9cuYVPwNaxOVONcKlkThuZYJDsQYjsNlLpKRpkA2yNjgZ8AJh2Wcmz2hmur1s3U/UagxUZLHUw2LM2CQMgaVxQWDVZ9uvF3S1itIie8upMFQcFkXGV/adox6jIqzKqHiP+3czxxHeOzQMQehKASZHr3kkY/YoPSbsVVAr2l7LBMFGWI2JxvpaPQyAn1NeD3PMfDgTIEvYVGSxIk0qOvve5L08SGq1ZeKQrMtu0irK6lkQnBcDrpz9YjxA3qGdt/Emh4YVUkd/IsRI+6QzsPgQhU+hNBndnfOz8SR2a0aEJsXDh42bb3VJAbVg5xggee4zMaj/ACBYpDw60RMYMKMSPtM6h2PzYk1IKBSqa4d2gjh/Er23n1PaNcuQygsYXYlm28ULajpG4IJAOTVjJzrw4p3gvrbT6yoCPQqTkH0xmg1PbGqHhNxr8DEV/F3seMfxH76ofh094I1EJk7vfGnp1Of45qYdpvO54nJHZ2Su8WsY2IaeTcKFU7hBknfGTvsFBNtcocrR2lnDbuqu6L77YzlmJdsZ8NROPTFBI6UpQKUpQKUpQKUpQK1/MHFktLaW5kBKxIWwOrHwA9ScD51sK1HNvBvbLOe2zpMiEKT0DDDKT6agM0EC5a4JJxq29svb24XvGcJBbyCOKEKxTBXB1ttnLeBFYPLfIfErDikfcSM1nqy8hdQrIQcq8WrJk8AQuM4ORuBDuUearrg1xJDLExTV9NA2xBG2tD01Yxg9GGN+hF/cu8w297EJbaQOvRh0ZD5OvVT/AJ9RkUG1qOc9c2xcNtjNINbttFHnBduu58FA3J8PUkAyOqOe5/OvMaK3vQWzsFXw0wZJOOh1TYz5rpHhQbG/5G4lxG1e5vbpxMyForRRiFdshXXOAx6eJXxLdK13YNcXQupocSezrGe8VgdMcgZdIAP1HI15Udcb9BV40oFVbzJzVc33EPzVw6XuVXIuLhfrAL9fQfshThcjcscZUDJm3O3FzaWFxcKQGSM6M9NbYRP8ZWq5/J84eMXdwd2ykQJ3Ow1tv66kz8KDccS7GLGSNtLze0Ef08khkZm83VtiPPGD5EVA+zPmaewvls5mPctKYXjJJWOTVoBT7vv7HGAQSfAV0NXNfPcWOOzKnX2mEj8TLC3+o0HQvHb14beaWOJpnRGZY1yS5A2AxvufLeqb5u5LvJrA8Svbt2nVBKbd0KpEp+wg1e44B8uowd/eq86rzty4n3XDe6B3nlRNvJfpD8vcC/tUHl2IcfmubWWKdmkMDqEdjlirAkAk7sQQdz4EeVT7ikuiGVs40xsc+WFJqEdh/C+64aJCMNPI7/sj6NfkQur9qt/2i3vc8MvHzg9y6g/rSDu1/wATCgpnsUt5J+KJLI7uYoXdmZmJOQIwCT1zrJx+r6V0RVP/AJPVkNN3N5tHGPTSGc/61/dVwUFJdpXZtZWdnJdxNN3odMBmVlJeQBs+7q6Enr4Vi9m3ILXlo1wt9cWpaRlAiJUELgZbDAsc6hUq7fbnTYwoPt3C5+CpI3+rTW87IrXu+E2w+8Hf+/I7D+BFB9cjcmSWLyvLfS3jSBQuvWAgBJOzSPknbfbpUvpSg1HNXAxeW7Q6tDgh4pMZMUqHUjj4N+8ZHjUP59tW4jweRmTTcW51yR7kpJECJVHiQYyxU/aDIfEVY9Y3sa94ZBsWXS48HA6EjzG4z5HBzgYCHcNB4nwAIpBkktjHnw72Mad/Id4v8ahnYtzdFbd7Y3TdyWkLRl/dAfARo2z9RsqMZ6ksOuMyzki3/N19ccNbaGUm4syemnYSRj1T3dvLJ8ayOfeQ+H3CyXU+q3ZELSSxEAkKMkupBVjgdcZ6DNBONQxnO3nRWBGQcg9DXPfZZyWt/I7ya/YoX2jJ/pG+sFYLsMLpZsddQA8a6ChiVFCIoVVACqAAABsAANgAPCg+6qfnrkq+jvjxLhZzI2C6BlDBtIQ4D+46MoGVPjuM7YnHOPMosI4ppIy8LShJWX60asGwwX7Q1AAgb77Z6Vt+H38U8aywyLKjdGQhgfmKCiOPcr8Wnin4lxBzFJborRLlAw0MDlRGcRhRqYH6xbHxqcvE3HOBqdhcdRnYd7ExU/hDgH4B/Svnto5rihtHs1cNPOAGUb6I8gsX8sj3QD1yT4Gtr2T8Pa24VD3vuFtcpztpVyWXOenuaSc9N6CBci9pbWC+w8QhkAhOlSAO8iH3XQkZUeBHhjYjet9zH20WyREWaPLKQcNIpSND5tqwzY64A3x1FRDnvjLcav47exjV1TKo+kAv952fGVhHgPnuSoFl8J5I4Zw2ETzJGXiUM9xLk+8PtKrEhDnoFGeg3NBFeSuDR2nDby+4smoXWGaOQDU4BZl904xK8jsR0x7p23xCez7k08TuH+tDbpkuUOorqzojRnByfUg7Dfcitpx/it1zBerBbKVgQ5UN0Rehllx9ojYL8h1Y1dvLHAIrG3S3hHuruzH6zserN6n+AwBsBQYHKvI1lYHVBGTIRgyyHVJjyB6KD4hQM1JaUoFKUoFKUoFKUoFKUoFeUtyisqs6qzbKCwBb4A9flXrVOduHKdzLLHfW6vIFjEbBAWeMqzMrqo3IyxzjpgHzICfc6clW3EY8SjRKo+jmUDWvofvJnqp+WDvVG2ntXBOJqrHBBXXpzonhZsZA/vYz9Vl9N7T4f2ycMaNTLI8MuPejMbsQ3iAyKQd+m4+ArTnhc3GuJRXbW8lvZW4XSZV0ST6WL7Kd9JOBnppB3ycALZnYhWI3IBI/dXPnYNLniWWOWa2k382Lwk/PGo10NXPfN/LF3wm+9stVJhEhkikCllj1Z1RygfVXBZc7AqRvnoHQlY19xCKEKZpEjDuqLqYDU7dFGepPlVYcN7bI5VCiwuJJsfUhKyLn0I97H7NbDhHB73iV3Fe8SiFtBAdVva5yxfqHk9QQDuAdhsBnUGV23sfzVJjoZYs/DWD/AJgVrvyfyPYbjz9pbP8A0oanfM/BUvbWW2kOBIuA3XSwIZWx44YA49KpnlDjsvAJ5bfiEDiGVgdajI1LkakJwJFZcZGdQwNs5FBfVc98Eh/OPMTSKMotw0pPhogIVD8Cyxj9qptxntG9tha34PFPcTyDR3gjZUhB6lnbADY6Z2zvnwO87NOSF4bAdZV7iTHeMPqqB0RM76Rk7+JJO2wATKqI/KC4mTdQwjpFCX9CZGI/gIx/eq96pjtx5SnkmW8hjaVDGI5QgLMmksQ2kblSGwSOmN+tBbHAOHi3toIB0iiRP7qgVWHb1zEoSOwRssxEsoHgq50A+pb3v2B51ruW+0bi9xGttb2qTzAae/KvhcbapfsBseJI3+yeh2vNnI0kPCbggtdXkskctzLgln0sCQg66EG4A8jsNgA3HYXbheGah1kmkY/IiP8AyQVObO/il191IknduUfSwbQ69VbHRh5GqQ7N+dLtLQ2NlZNcS6n7uQH6NNZ1Ey7YGCSd2Gem3janIPLHsFr3bP3k0jmWd/vSNjOPQAAeuCds0Ff/AJQtz/U4vPvnPy7tR/m1WLyAmOGWIH+6wn98amoV27cvSzRQXMKNJ3OtZFUZYK+k6sDcgFcHHTVnoCa03IPat3dtHaNaTXMkShIvZ8MWVdlDr1XAwMjPTOKC304xAbhrUSDv1jEhj3yEJ0g5xg7+u2R5is6oPyDy9cLPPxK+AW6ucARg5EMYxhc+Z0rnH3R4k1OKBSlKDUcx8EFyiFW7qaJxJBKBkxuPMfaRhlWXxBPQ4IjXaVdyPwa51J3coEYkTOQPpYwxVsDWhXJDbbdQCCBPKwuNcNW5t5bd/qyoyH01AjI9R1oIX2GMv5rGOoml1fHII/wlasGqV7DeJNBc3PD5vdYksB4d5Ee7kA88gKR6IatTmPmO2sYu9uZAg+yvV3Pki9WP8B44FBEu3O7VeGFCfelljVB+Fu8P+FT+8edQzgnZTNLawXVreGFp4Y3dGDLuyg7PGd132BXbzNRjmjmxeJ3qPdy+zWy5CqAXaNDgtgKCWlfA36D3fBd5xxbttgjQRWFvsqhVaYhUUAYGI1JZh6ErQe/Buyy1ss3fE7lJEQ6tONEWf1yxJlJPRcDJ6hs4rT81c33XGpfYeHRuICfez7pkGfrSn/5cX6vU+OSdNRSXiVzxOUSXTXdyAfdjtoteM52QD3IvLVhm8wanvB+FcZaLuLGzi4RAcanZ9U7+BLSEFy2P1FPkR4BueHJw/l63PeyCW6kGW0gGWTHQKufo4wfEkDzJNRAxcS5imDEez2anY7mJfA46G4l6jOwG493JzNOXeyO1ibvbx2vpScnvMiMnzKEkyH8bMD5CrEjQKAFAAAwABgADyHgKDUcrcs29hCIbdceLud3kbzc+J9Og8AK3NKUClKUClKUClKUClKUClKUClKUHzoGc4GfPFfVKUClKUH4BX7SlAr8ZQdiM1+0oPxVA2G1ftKUClKUClKUClKUCvwKB0FftKBSlKBSlKBSlKCh+1aJ+H8XivoMKZB3i5zp1oO7kBAI90oUzuPrGvTljs/u+KS+2cTkkSNsEBtpZB1AVekMfyz1wBnVVucZ4RBPNbGaJZDEzumrcK2BvjofPfxAPUCtxQYXDeEQQRLDDEkca9FA29Sc9SfEnc17LZxjcRoPgo/8AxXvSgAUpSgUpSgUpSgUpSg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8" name="Picture 14" descr="http://www.hp.partio.fi/system/files/partio_logo_mv_pa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02" y="3594749"/>
            <a:ext cx="2714570" cy="10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www.kesko.fi/PageFiles/14652/RK_tarinataulu_banaani_A4v-lev-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59" y="1424648"/>
            <a:ext cx="2781580" cy="39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Vaikutan ostamalla tai jättämällä ostamatta</a:t>
            </a:r>
            <a:endParaRPr lang="fi-FI" dirty="0"/>
          </a:p>
        </p:txBody>
      </p:sp>
      <p:sp>
        <p:nvSpPr>
          <p:cNvPr id="4" name="AutoShape 2" descr="data:image/jpeg;base64,/9j/4AAQSkZJRgABAQAAAQABAAD/2wCEAAkGBhQSEBUUExQVEhUWGR0ZGRgXGB0dHxgcIB4XGhoaGx0aHCcfGh0jGSAYHy8gJCcqLCwtGh8xNTAqNScrLykBCQoKDgwOGg8PGioiHyQpKS0rLy0sLCwpLCwtLCwsLSovLywsLyw0KiwsLC0vKiwsLCwvLC0tLCwsLCk0LCwsKf/AABEIAN4A4wMBIgACEQEDEQH/xAAcAAACAwEBAQEAAAAAAAAAAAAABgQFBwMBAgj/xABLEAACAQMBBQMHBwkGBQQDAAABAgMABBEhBQYSMUETUWEHIjJScYGRFCNCYnKhsRczU4KSoqPB0hUWQ2PR8CQ0wuHxc4OTsiVEw//EABoBAAMBAQEBAAAAAAAAAAAAAAACAwEEBQb/xAAzEQABAwIEAgkDBAMBAAAAAAABAAIRAyEEEjFBUWETIjJxgZGh0fCxweEFI0JSFILxJP/aAAwDAQACEQMRAD8A3GiiihCKKKKEIooooQiivGYAZJwBzJpbuN7zIxjsYjdONC+eGJD4v9L2LzrCQNUjntbqmUmqK/30to24A5mk/RwqZG/d0HvNRRupLPrfXDSj9DFmOIeBx5z+0kVe2Gy4oF4Yo0jHcoAz7e/30suPJJNR2gjvufL8qjG2b6b8zaLCOjXL4/cTLD417/Yt/J+cvRH9WCID95yTV3PtSJEdmdeGMZfBzw9dQMkaV7ZbSjmiEsbcUbDIOCNBnOh1HI0QNysyAmHOJ8Y+kKj/ALkhvzl1eSe2YgfBQPH417+T2z6rI3tmk/qqHux5QPlVwIni7EOpaIls8eCQeg7m/ZNOFY0McJCSm2jUEtAPzmlv8ntn0Rwe8TS6fv15/cSIfm57uL7E7aftZ661C3y3qu7ORSscDROQqFi3ETgE5AIAGc1YXG357axe4uokEinREbQgsqrrrrqTWdSTbRL+wC4ZYjWy+P7uXafmr+T2TRpJ8ToaPle0ovThgul/ynMbfB/N+Br1990S3tppI3Hyk4VVwxGeWSeHw+NMZNaADoVRrWHsOPn7yl2HfqEELcLLaMekyEA+xxlT7dKv4Z1dQyMGU8ipBB94oliV1wwV1PQgEH3HQ0vz7kxqxe0kezc/ozlD9qM+aR7MVvWHNN+43n6H2+iZKKV/7wXNrpexccY//YgBKgd8iekvtGlMNlfxzIHidZFPIqcj/wA+FaHApm1A62/Ddd6KKKZURRRRQhFFFFCEUUUUIRRRRQhFFFFCEVV7b3hitgOPLSNokSDLue5R/PlUXbu8TI4t7ZRNcsM8P0Yx68h6Dw5nTvGemw92lhYyyMZ7l/Tlbn9lB9BfAf8AhCZsFEvLjlZ4nh+VXpsGe9Ie+PZxc1tY20/91h6Z8BpTGiRwx4ASKNB4Kqj8AKrdp74WlvJ2csyq/VQCcfa4QeH30s7+buz3MT3EdwZYlCukKjzSoHnNkHDn6Q593dSkhoMXKk5wptJYMzhre/j7eiYdv7wyRwo9rAbrtASGU+aoAzk41ORy78c+VRdwdsyXUDzSyhyXxwBAvZY6DUlgRg5NS9zNsR3FnG0aqnCOBkUYCMOYA6A6EeBqv3e3Vltb+eRCgtpdQudcnzhgAYHCSw9houSHDREuL2vaZafS2v8A1UmxzFbbSv7WZljinBI4iAPOy2MnT0Xb9mu+512w2NcBcuYzKkfCCeLIBGB185jThtPd+3nYNNCkjKMAsNcd3iOehr4vtp29jCpciKIeaoVSRyJAAUHoCawMje10jaBpmSQAM3kb+iz2Lcy8FrazRsWliIKQlFQxgsWOWJBPncw3Rj79St3JRSy8DEAlcg8JxqMjQ4OmaS7nyt2q+ikz+IVR/wDZs/dVtvZvd8jhjlEfaiRsYLcOMqWH0T3UNLGyQVlF1CkHOa6QAJ3ULf8A3emumthEnEEclzxAYHmd510z8Kk+UTZks9iyQqXYMrcI5kA64HU8jjwqBut5RTeXIh7AR5VmLdpnGB3cA6461I2x5SILa4eCSOUlMAsoUjUBurA8jRLCCZ1QX0Hsc/NZ1p8FRW3FeXGz40gmjjtQDIZEKgFQumeuqY8c1M39aS4vbWxDFI5POcg44tWz4HCqSB3keFMWw98ra7bgicl8E8LKwOB15Y7uvWu23N2oLvh7QHiT0XRuFl8Mj8DRlltjKOhD6ZyOmSJ5xFrckpbuIINsSW1sW7AJl0LFgGAXUZ68RAz4key62lv2lrdGG5jMaHBSQENleWWUar52R15cqsNgbqQWQcxBmZ/SZzlj1xnQc/j1pc3U2PJcXtxeXcRQgmONHHIYxyPMBMDPI8TVgDmgAcUBtSm0MbYkk8gOHyLp2tbpJUDxsHRhkMDkEVRX26XC5msn+TTHUgfm5PB05e8VRbw78EB47DgVIFBeXA4QMhVSMcjk4XOMd3eG7dy/kmtYpZQFd1DELnGvLGe9cH308hxhWFSnVdk1I39ioeyN6OKTsLlPk1x0UnzZPrRtyYeHP21fVA2xsWK6j4JVyOakaMh6Mp5g1SWm2JbORYL1uONjiK57+5JfVb63I/Gtkt1TZiyz9OPv7pqooop1dFFFFCEUUUUIRRRRQhFUG8W3XVltrYB7mQZGeUS9ZH8B0HU9/Iyd49ufJogVHHK54Ioxzdzy9w5k18bt7B+TozyN2lxKeKWTvPRR3KvICkJkwFF5Ljkb4nh+V22FsFLVCBl5GPFJI3pSN1JPd3Dp8aF3giN2bXUShOPUYBGmgJ5nGunj3HH1vBYSzQMkMxgc8nA+7I1Ge8ais22/tO6gaF7qMi4gb5qdfRmX6SOR4Z10OpyBnNK52TQKVar0AAAt6cx39+q6WDwQ3N5bbRUDtWLrMV11JIIbGRkYII6gimHyW9p8mkBJaESEQsRjK9SAeQJwfaWpmayhuUR5IVfIDASoCVzg4wwyD3iu5lADJFwF0XRM4A0PDnAJUHHdQ1kGUtLD5HB02ExxvxUOz2ZbWSSMgSBCeJ2JwOvUnQDOAK43u2mks2nsuCZsErnODg+cMaHi54GmffWRb37Tu5J2W7yrKdI+Sr3FR1B9bXPfU/ye71/JJ+zkPzMpwfqNyD+zofDB6VPpROXQLlGPb0nRRlGk7gqn2tvRc3P52ZmHqjzV/ZXAPvp/2KP7Q2I0POSIcI+0mGj+K4X41ReUvdTsJflEQ+alPnAfQf8AkG5+3PhXnkq2v2d2YifNmXA+2uWH7vGPhU2yHw7dclLPTxBp1TOa3nokmtP3zbtNiWz93Yk/sFT95pQ362R8nvpVAwrntE9jZJHubiHupumPabtg+qB+7Lj8KxgjMOSXDsLOmpn+p9FU+SSLN67erCfvZP8AvS9vdPx39yf81h8Dw/ypu8jsXzly3cqD4lz/ACpEuGM07FRxNJIcDvLMcD4msPYCSpbC0xxJWheTCzWC1nvJNBggH6iatj2tp+rSKu8M6zPMkrxu7Fm4SQCSc6jkR01p/wB/JBZ7MhtEOr4U+KrhnPvcj4mkXdfd9ry4WJchebt6q9T7TyHiaZ8iGBUxAc0sw9PUfUrUfJ/ty5uYGkueHgBwj44S2PSJx5uByyMa57quIb62voXVJBKjAqwViCPbjDD+dJvlF3hW3hWxt8L5oD4+inRPaw1Ph9qs5sLySKRXiZkcHQrz9njnu61Q1cnV14rrfjegIpHrRqVp+93k+UwQpaQqGVgrPnzuA6En19TxHOumlWO9W8ht1S0tBxXDLhQOUSAekemQBkZ5YydOdtsG+m+Sq94EifTOuOeAvEDorE/RBP8AIG1NhoUuJIo0+USxMnFyJPCQMnprjXwGeQqmW0tXZ0Qgup2kDvjlzSxuZvUIbGI3MjyNLKUjHpNw5C59YqGzrqdQO4U73tkk0bRyKHRhgqev+++k/cLcn5MonuB89ghVJyIl193Ecknuz4mo0flDCX8imTtrQ8I4wuBCeWcj0kJ+kfdy1VrsrRmSUqhp02itabem/wAturXZ949hMttOxa3c4t5m5qf0Mh7/AFT/ALDXUTaezY7mFopBxI4/8EHoRzBqm3b2lJHI1lctxSoMxSH/ABo+h+0vI/8Ak1QdUxsuhv7ZynQ6e3t5Jkooop1dFFFFCEV8SyhVLMQFUEknkANSTX3SxvXIbiWKxQkdr58xH0YVOo9rt5tY4wEj3ZWyvN3ITdTG+kBC6pbKfox8jJj1n/D20xXcRaNlVjGxBAYAEqT1GdNK+44wihQAqgAAdAOQA/Cst3wjmgvZZZp5og65gkizwnhGkTKCMHxzzyca6TJyBQqP6BkkTx28VOg29dbKcRXga4tz6Eo1I8MsdfsscjoSKa92rqW6g7S5iRQz8ca4yQmcoWz9LqD7DpVTuzZ7Qchb7spYGQNh1VmzphToMEcySDyqy3w3tSxiBwHkc4RM4zjmSegH4kVjbCTopUuo0vcSGjY6/nkoG/G/S2g7KLDTsPaIweRbvPcvvOnPKbHb08M/bpI3aE5Zic8WeYbvB/3jArR49p7O2qOGVRDOdBkhWz9V+T+w/ClneHyZ3EGWi/4iP6o88e1ev6ufYKlUzO6w0XBixWqnpaZlo0jb8pqhmtdt2/C2IrhB09JfFfXjJ5j8Dg1mu3dgy2kpjlXB+iw9Fx3qeo+8dai2t08MgdGKOh0I0IP+9MVqGxtv2+1ofk90oWYcsaZPrRk8m71/EZwtqmuv1UgWYwQ6z+Ox/K47h7dS9tmsbnziFwuebp7fWQ417sHoaRtp7Pl2feYPpRMHRujAHKn34wR7RUrbWwbjZlwjg6BsxygaNjoR0ONCp5jPMU8bWtE2xs9ZogBPHnA7m+lGfA6EH7J762C4QdQnyurMyOtUZpzCi+U2zW4s4byPULjJ+o+MZ9jYH6xrlu185sC5X1BL9wEnX21K8n8ou9nTWknNOJNeYVslT7Vbi9nCK4eTuBvkl9bsMMrMpGmhKFD96mn1cHcQuloz1RUH82kHvXLyZns7K8l7s/uoW/nVH5Mdj9teq5GVhHGftckHxyf1auN227PYF03rlx8QkdT90FFjsiS6YefIC48foxD3nX9alAnLyEqVOmD0U6NaXFKnlA2mbnaDKmWEeIkA1yQfOx4lyR7hTnaxpsbZxdgGnk5j1nxov2UGc+/vqp8m27g86/uNFXiKFvfxyn2age891UG39qS7UvQsSsw9GJO5erN3Z5k9NB0rJjrbnRIHGmDXI67+yOXFULGS4mJ86SWRugyWY+FaZsDdiDZkPyq8KmUchz4D0VB9Jz39OmmSells+22LB2sxEtwwwMcyeqoDyUdWP+grOt4N4pbyXtJTy9FR6KDuH8zzNZAp3OqmGtwgzPu87cOZ5qVvXvfLfP53mRKfMjHIeLd7Y69Oniy7h+ULg4be6bzOSSH6Pcrn1e5unXTksbA3Nubsgxpwp+kfRfd1b3Z91PMO7mz9mKHuXE0vMBhk/qR6/E59ooZnnMtwwxBf0xMDcnRM29WwmvIOySYwgkFsDIZeoPU6a8+Y1qo2ndWmybVYlj7Rn5IcEyMMee5I5Zx07gBXu7PlFju7hoeDssj5rJyWxnIONAcaga8jrXTe/YEzTw3duqSyw6dm/JhrgjJHnKSTzHQ9MG5IIzNXqOc17TVo3Ok699vkrzYu+UzSxxXdsbYzZ7Js6MR9Eg6qfb4aVZ7z7FM8YeI8NxCeOFvrdVP1WGh93dS/snd+8ubxLq+xEITmOJSOfuJwM4JJJJwOlPVM2SIKpRDnsIfMbTY/J0Vbu/tlbqBZQOE+i6nmjjRlPsP3YqypWmHyPaAcaQXh4W7knHot+uNPaM000zTxVqbiRB1Gvv4ooooplRfMkgUEk4AGSe4daW9zYzL216+c3DeZn6MS5VB4Z1PvFdd+Llha9ihw9w6wr+sfOP7OavLS2WONUUYVFCgeAGB91Jq7uUT1qnd9T+PqlPfbb1o3FZTSyQswVuNBkKc5UNjXmAcY5Y1FVuxttpdqdn3rJMzD5qZCCJOeDn6Mg8QM6g/WebvZkUv5yKOTp5yg/iKg2W6FrDMJooVSQZwQTgZGDhc8I07h1NKWuJlRfSqGpmkRvrpw+QpdhaLbW6oCzLEmMnLMQB3DUnwHsFYbvTtiS5unklDIeSowIKKOS4PxPiTWob778mxeNERZGYFmDEjC8hy6k5+FVcXlPtJxw3NuR7VWRfvwfupKmU9WYXLjDSqfs58seSy2mnd7yh3NrhWPbx+q5OQPqtzHsOR4U1jYuxrv826xMeiuUPuR9PgKh3/kfPOC4B7hIuP3l/pqQpvF2rhZhMRSOeiQe4qxDbN2uNfmrgjwV/6ZB8fdSnt3ye3Voe0jzMinIePIZcaglRqMd4z7qjX3k9vYdexMgHWMhvu9L7qsNi+UO6tGEdwrSoNOGQFXHsY6n9bPtFBIPbEc07nMqWxDC0/2AV3uvvpFeR/JL4KWYcIY6CTuBP0ZM8iMZPcefBLCXYt12gLSWcpCueq8+HiA+kvfyIyNCaspNn7O2sC0Z7KfGuMK/wCsvJx4jPtqy2Jb3UP/AAt0ouoWBVZhrpg+bKrHOCNAde4k1UAmPQ+67W03OiTJHZcPoV8HZfYbQS6hHFDcjglCjIDHzkk06MQAT0znrVls/YZivLmUY7OdYyR1DrxBtMciCDnPMmrDZmzUgiEUeQi54QSTgEk4BOuBnA8KlVUNXc2kBfnPjuk9tzZBsv5GrKWLgs3IcPacZxpqQuPfX3vTsc3DW1kgZIR58rAHARMKqA8sknl0wDTbRRkEQsNBhGXkB4DZZ/vdO9y67NslAVQvakaKijHChPQDQkczoO+uk9za7Ft+BMS3Lj3t3FvVQHkOvjqauLy1e0iEVjAXllLMZHPmqdMvKxOWbXQdde7FUkW5ltbZudpTiaQnJ4z5pPcB6Uh8OX1akQZnf0C5HseHFw7XE6NHJJdtsq82pMZMF885G0RR6oPcPVXJpxtdzrHZ6CS8kWV+YDcs9yx6l/fn2Cq/bnlSYjsrKPsxyDkDOPqJyHvz7BS7Futf3b8ZilctzeXzc+9yNPZUuqNLlcANNh/bBqO47fPkq82/5VJHHBar2KcuM4LEeA9FPvPspGnnZ2LOxZjqWY5J9pPOnvZ/khmbWaaOMdygufv4R+NWp3K2Za/8xNxEdJJAPgqYJ++gse67lj8Piq/WqmBzMBZdFIVYFSQwIII5gjUEeOa3zdba7XNqkjo0b4w4ZSuWHNhkaqeY9uOlKh362ba6W0PEe+OML8WbDH4GvnY/lVM11HG8SxROeHPESQT6OTgDGcDl1p6eVh1XRhOiwzoNQGdhp5qRvtFewh5xdlYAy+YiqrqpIBwcDiIJOBnlUHcM3Et4ZUknktgCrNcMSXP1F5AhgOpwM5OTinPeHdqK8VFlzhG4hwnGehX2H41Y21ssaBEUIqjAUDAA8BVchzSu3/HJq5pt3nX7BQd5NkfKbaSLkxGUPquNUPh5wFfO7G1/lNrHIdHxwuO5181h8Rn31a0s7G+Y2jcwclmAuUHifNlH7WDTGxlXd1Xh3G3t85pmooop1ZLN989taBPo28TSn7Tns1+AyaZqWt3PPvr+XudIR+ouv3mmWkbxUaVwXcSfb7JX3Y32+WXE0PYtH2eSCTnQNw4YYHC3XGvXuporwKO7nUfaG0I4I2llbgReZwTjJAGgBPMitEgXKZgLW9czz0WN74WF1NdyzG3nClsL823ojReQ7hn30supBwRg9x0rbvyjWH6f+HJ/RXxLv/s5hhpVYdxic/ilcxptN8y8Wrg6L3F3SiT3e6xLNWeyL26U/wDDNPnuj4iPeo0+6tSTe/ZIOQ0QPeIGH/8AOpQ8omzxynA/9uT+isFIf2SswVNpnph4R7pW2bvPthR51s8w+vCVPxXh/A1bHfwFcXthNGvUmPjX38ajH31aflGsP0/8OT+ij8o1h+n/AIcn9FVFv5LvblaIFae+CqRLbY1yQY3SCTmCrGFgfANhc+wU47Hs2jTDTtcD6LPw5A7iygcXtOtUM++2y39N0f7ULn8UrpBv9s5F4UlVFHRYnA+ASmblB1CpTfSaZzN8LfdNNFLX5RrD9P8Aw5P6KPyjWH6f+HJ/RT528Vf/ACKX9h5hMtFLX5RrD9P/AA5P6KPyjWH6f+HJ/RRnbxR/kUv7DzCYLmNmRgjcDEaNgHhPfg6Gky/2Ls6Ny95cmeT/ADpcn2BExgeGMVZ/lGsP0/8ADk/oqJHvfspTlWiU94gYH7o6Rxadwo1KlF/8m+JkeUqJBvrZxZWytJJSP0MPCPeccX3VFv8Ae7ajg9lZNEO8xszffgfu0wDyi2A/x/4cn9FH5RrD9P8Aw5P6KX/ZSJaRHTAd0D3WX7Z2ttFgflDXKjqCrIvwAApfzW4flGsP0/8ADk/oqPPvrst/TeNvtQsfxSpmmD/JcNTCU3memB7yPdYvU622HcSDKQTMOhWNj94Fa3BvxsxPQkRPswuPwSu/5RrD9P8Aw5P6KwUm7uStwNHeqPT3VxsW4d7eJpVZJCo41YYIbk335NVe+l5dxwqbNONy2GwoYhcHkD441qdsbeW3uiwgk7Qpji81hjOcekBnkas66tRYr3IFRkNd4hR9nu5hjMoCyFVLgcg2BxAe/NUO9XzVxZXHLhl7JvsyjGvsYCmaqDfy3LbPmxzQCQeBRg34A1juysqj9s8r+V1f0VxtLgPGjjkyhviAaKdVlUG4msM0n6S5mb97h/lTBLdopwzqp8SB+NUHk8/5BD1Lyk+J7R6ovKKlu1xGrwTXNw0eEVGwuOI88AsTnPIcu6pB2VgK5RU6OgHch6+aekvoycCRCTyAYf60q+VS44dnkevIi/DL/wDTSvunsIQX0K3NvLDKSWidWBQ6MeFhryGeTZ5ZHWrvywP/AMNCO+XPwRv9aUvJYSVGpWc/DvcRG3ywWUUUUVxL5he1pu5Pk8gktVluVLtLqo4mUKv0T5pGSeeveKzzZdgZ544l5yMF9mTqfcMn3Vv13cpbW7OdI4kzgdyjQD7hXRRaDJK9b9NoNeXVHiw4rEN79hi0u3iUllwGXPPBGcHxByKpalbT2i88zyyHLOcnw7gPADAHsqLUTE2Xm1S0vJaLTZFFFFKpoor0CutxaPHjjR0yMjiUjI7xka1q2DErjRXtDKQcEYPjWLF5RRRQhFFFFCEUUUUIRRRRQhPXkinxdyL60RPwZf8AU1rdYv5L5MbRUd6OPuB/lWh77RkRrJ8tayVM54RkuTjAADAkjB0GeddlIwxfSYB+XDTwJ+XTLUPbMHHbTJ60bj4qRWf7n2+0LidZflE4tlYHilyO1APILk8+Wc4HeeVaTMMqfYaq12YaLtpVOmZMEd6qdzp+PZ9sf8pR8Bj+VFRvJ8f/AMZb/ZP/ANmorWdkJqJmm08gvnyfaWIX1ZJV/iP8K93p3pSzdAsJnnkGFVRrwg9SATjOcAA9a+dyvN+Vx+pdSfBuFh+Nct7NiXLTxXVmy9rGpQq2MMp10zpzz3dNdNUuGWUJcKAyaiOfJcti78NLOkF1avbO+sZYHDEZ9ZQRp1191Q/K8n/CRHumH3o9fezdhX9xdQy3zRqkDFlRMZLY+r0zjmemMa1O8plpx7OkPqMj/vAH7iaUyWGVJ+d+HeHTvEiCsUoooriXzCe/JNsjjuXnI0iXA+02n3LxftCr3ytbY4LdIAdZTlvsrg/e2P2TVz5Ptk9hYR5GGk+cb9b0fgnCKy/fTapu79ynnAERRjvAONPa2T766j1KccV7tT/z4QMGrvv+LJg8l26ySl7iZA6qeFAwyC3NmwdDgEAeJPdVHvzZwi/aO1XuVlXl2hJyqD9kY781oO2pf7N2QEjOHCiNSPXb0mHj6bfCqjcDc8QcN1deY7HhiR9CC2gJz9M8gOYz38sLLBg8UPw/Vbh2i+rjwVzsvYcGztnOZ1VjwlpiQDxE6cAz05KB4561jBPurUvK9tPhhigB9Ni7excY/eOf1ao9w9w3ndJ5hwwqQwBGsuNRp6neevId4yoJcGN2U8XTNWq2hTHZCZNxd0oYLZbm4jUS6ycUn+Go9E4OinHnd+vhpL2jbwbZtCYmZTGzBCRjDY5MPVIIPf8AhVV5WN4CipaoccY45Ps581fYSCT9kd9Wu5FoLLZnaTHg4szPnoCBwj28IXTvNVETk23XazJnOHA6oHWST5M9irNe8T4+ZHHwnGrZwNO4HX2gd9WXlaSNriBUXM5B4uEasCQEGnM5DYqX5JLDJuLgjGSEX/7t/wBFW95aR2cs+0bohnJ4YVGvCoHCoX67AZJ6AnxpGt/bXPSozhQ3QEyTy4rjuT5PUgUS3Kq8x1CkAiPw7i3eenId5Sd4Nl/KdqyxWiDVsaDCggASMe5Q2df9RWrbJup5LJZGC9s6F1XkAWyUU9cAFQTz0NVG79pDYSR2qntbmbLSv3ABm4j3DOgHXJNM5gIAGitUwrHMYwWbqePd3lcLvdSxstnv2yB/N86Qr57OdBwHmuvID39TWP1o3lg2ke0hgB0CmQjvJJVfgA3xqr8n+5ZuZBNKCIEORkfnCOg+qDzPu78SqDM7K0LhxTOlrijSGibd1t0LeGw47qNGLpxyFx6C4yAOq4XnjXOfCs52HsL5ZedlFxCMsTk81jB5nxxge0inzyn3ksjQ2cAZmk89lXqAcKD4Z4ic6eaKvdzt3I7GPsuJWncB5D1xyGBz4AcgHqc+wULA5waNAup+HbVqNpAdVmp48vdUXlMS3gsY4FRVYsOzAGqhfSbPPloT1LVlVNnlGv2n2iyLluzxGoAzk82wBzPESPdU6HYEWzrUz3aq9xIpWGE6hcjGWHIkZ16DQDU1J/WcY0C48S016zos1tp2t8sovkrTO0BpnEbn2eiP5/fWjb2btW90qG4kaMR5wQyqPO4eZYHuFJXketMzTyeqip+0c/8AT99WG/jxHaEKXjOtr2RK8Gcdpkgk4BPLHLXl3mqstTuuvDQ3CdYSCd9Nd1cbK3FtVdJYpZX4GBXEoZcjpoMEeFM9y/CjHuUn7qzXdlLePacS7PlkkjdXMysCAAAcc1Gdccwcaa60+bzXHBZXDd0T/HhIH31RhEGAu6g9uQkACOFwoW4KY2bb/Yz8WY/zoqdu3b9nZ26d0SA+3hGfvrynaIAV6QhjRyCrdmfN7Vuo+k0ccw/VzG334qz29cXCRg2saSuWAIdsALg5PMcjj41V7yfM3lncdC5gf2SDzM+AcVe7Shd4ZFibs5GUhW9VsaH41g3Cm0Wc3mfW6zi62rtOa8W2SePjGriEebFrrxsRk40yAeuOdaJtOyE9vJGcESIy59oIz8aTdmeSsKD2tzKwbVlj8wNz9IkktzPxpk3ZvYSr28IdRbN2ZV+Y7iMkkjng+FIwEdrdRw7XiRV34mfD3WCspBwdCND7etWe7WxzdXUUQGjNlvBBqx+GntIqx8oOxvk99JgYSX5xff6Q9zZ9xFaxu7uzb2sa9ii8RUZk5s2cH0u488DSudlIl0cF5GHwRfWLTo03UffbbItLF2XzWYdnHjoTpkfZXJ91Y3u9cJHdwPJoiyIWPcARr7ufurYd79zRf8GZWj4M4AAIOcakZGunfSVP5ILgHzJomH1uJfwBqlVri6QF2Y2lXfVDmtkDRPW3t57SGMPK0chBDIi8LsWHIqOn2tMd9Z/s3e5rvasDzsI4lY8CZ81DwsFJzzYtjzvwr5l8kt2Bo0DeAZh+KCuH5Lb31Y//AJP+1Y4vJ0SVamKe4HJABBjj3p/3ok2cHSa6KO8YIVc8RPXHADhte8Y1qv3Y8oq3N28bhYUIHZAnUkE5DHlxEYIA00I1rOt492msmRHkjd2HEypnzO7OQOeuPYap6w1SHaQpVcfUZU7IHEce8rZd49g2PykXdzKAFC+YWHCxHLTBZvsjnj20k7779teHsospADyOhkI6t3DuX3nXGFDFFI6pOllz1saagIYMs68StX8m23YItnsJJFjMbsWycHBwQQOZzy06jFI29u9LXs/EcrEuiJ3L1J+sf9B0qhorDUJaGpKmMe+m2noB6ra94t+YLW3HZMkshUdminOmNGbHJQPeeXiM83N29w7SWa4f0+IM7HkWGAT3DOB3AeApXorXVSSCnq459R7X7DZbPvVu9YyyC6uZeFVUAgOAHAJI5DiJ15LzqNu3v5FNdtEvDBAsYEQbC5IIz4DTkvcDWQ4opulvICqf1Eh+ZjQOPPxWx707929sSYRHNckcORg8IznDuOgOvCDz7udVPkv2v2s1088nFM/AcseajjzjuAyNBy0rMqKzpTmlKf1B5qh5Fhstb2ttzZ9jLJNEqzXTkk8LcWCdTljkID1xrryrM9tbalupTLK2WPIDko6Ko6CoFd7KzaWRI01Z2Cj2k4pXPLrKNbEvrnKBA4Ba15Kdn8FkZCNZXJ9y+YPvDfGuO2t+4BI8N3aOY1YqrMgYNjTiAcDHuJpjvpVsbBivowxYXxIGF+LY+NLu6+/tvLbrHdzAy8nMqAK2p6gcGMYGuK6j1QGzC90xTa2iHAGN9CrndO8sZQ5s0RCMcfDHwHXOAdBnkeprnv8ANm0EQ5zyxxD9ZgT9wNW+zNnQRAtAiIsnnExgYbuOmnwqm2r89tO2i5rAjTv7T5kfvzk0x7MKzgRSymJNraX/AAmVVwAByFFe0VRdKqt6NlfKLSWMekVyng6+cv7wFfe7m1vlNrFL1ZfOHcw0YftA1ZUr7KPyXaEtudI7nM8XcH/xUH3NjupDYyou6rw7jb2+c1F2zu7f3Nw6/KuxttOHg0YgjUYXBODkZLe6vvYe6y7OuDIJx2MiBW7VgGMnF5pGgGMaY56mr3eF7gW7G1CtNpgN3E4OMkDIGuumlY9tCbtJJvlUk106Lwo0WqLIc+acjHCDn0QM8JxnnUnw0zuuKuWUXZoJPEm3d+IWj+UnYHyi0LqMyQ5ceK/THw19qis9svKJdxQLCjIAgwrFAWAHIa6HHsrXN3JpXtIWnUrIUHEDzzyyR0JGDjpmsn3/AN0zaT8aD5iQkr9RuZT+Y8PZWVQe21SxzXtHT0iRIuvu38qV6vNo3+0g/wCkipf5Xbr9HB+y/wDXSNRUOkdxXkjGVx/Ip5/K7dfo4P2X/rqLe+VG9kGFMcXiia/Fy1KFFHSO4oOMrm2YrpPcM7FnYuzHJZjkk+JNc6KKRcxM3KKKKKxYiiiihCKKKKEIooooQiiiihCK0HyT7v8AHK10481MrH4sR5x9ynH63hSdsLYr3U6wx825noq9WPgPvOB1redm7PjtoUiTzUQBRnqe8+JY59prooskyvW/TcNnf0jtB9fwqvbO0oJLpLGdOISpxjOQCwOVXTn6LH3Adal7W3Xtrn87ErH1gOFv2hg1n29O718jcU3FeQhy4aM4dM5JC5DMg8BxLoOVX24W79u2LyNrhtGVRPwnhPJipA16rn21UOJMEL021C95Y5nnw+/mnG0tVhiWNdEjUKM9ABjX3VQbmjtmuLw/48mI/wD0o8onx1Ndd9LxuxW3jOJbpuyXwX/Ef2BM/EVdWVmsUaRoMKihR7AMVTV3cuntPgaN+v8Az6rvRRRTqyKpd69kNPCGi0nhYSRH6w+j7GGnwq6orCJEJXNDhBVdsLa63VusqjHEMMp+iw0ZT7DUDsbfZVm7KpCAliPpMzHCrn4KO4D21Evj/Z91240tbhgJu6KTksvgrcm+PdVvvHsRby1eEnHEAVbngjVT4j+VJcjmFCSWn+4HzwKT4t8NomM3jQxLajB4DoxUnGVJOT7SAD0FOd5ZxXtrwsOKOVQw7xkAqw7iNDSc25+0LorFdzotumNI/pgctAo18W5d1W8e+US3cdlbxtKq+YzJyjAGBj1gNMnOnidKRpjteqjScWyKswYF9Sd7DZZTvFu/JZzmKQZHNGxo69CP5joaq6/Qm3dhRXcJilGQdQRzU9GU9D+PKsV3l3UmsnxIOJCfNkHot4fVbwP386hUpZbjReRjMEaJzNu36KloooqK81FFFFCEUUUUIRRRRQhFFFFCEUUUUIRXW2tmkdURS7McBRzJrrs7Zsk8gjiUu7cgPxJ5ADvNbHuZuOlkvGxEk7DVuij1Vz07zzPhyqjKZeV2YXCOru4DcrruVukLKHXDSvguw6dyjwGvtOT7Knb+2rW8mksZmkt2Rx2chOAzgdx6ZOmdDzBBxXfbe9s0lwbXZ6pJIgJkdiMDGMquSATnQ93LvxX7Pmi2sHt7yLsbqEekowcZwcZzjBIypyNQR4dJIjK1e25zYFGl3X0PETxVju3ta5huhY3eJSULxTA+koz6Wdeh1OuRrnOabmIVSThQMknkB1JP41QbsbmpZlnMjzykcPG/0VH0VGTge/oK4bwXBu5xYxE8OjXLj6KcxGD6z/h76cS1t1dhdTp9bXYankJXu7SG6uJL5x5pzHbg9IwfOfwLt91NFfEMIRQqgKqgAAcgBoBX3TNEBXptyiN90UUUUydFFFFCFyurVZEZHAZWBBB6g0s7Gu2sphZzsTE3/LSt1H6Jj6w6d49wprqFtfZEdzC0UoyrfEHowPQilI3Gqk9hPWbqPkKPvPs6We1kjhkMbsND396k8wCNMiqnyeWMcVqcQPBKCVlMg1Zl5kNjVO4DQa8+Z6bM2zJbSra3hznSG4Oiyjor+rJj4/ebLebZD3Nq8KSGIsOfQ/VbrwnkcfeMgrqcw1UoDndKBcCI+afdUllvu9zfiG2jEsCj5yTlj6wPLHQDGW16Cmq8s0lQxyKHRhgqRkH/AH30s7lxfJLSRZ4fk3Ykl5CQRLgZLg8+WB3cgOoCtszeq6ur2SSGdIzoIreUnhlUE+aOgfrnOcnHLkofA626kK2Ro6S5dtw8/hRvP5LHTMlpmROfZk+cv2T9IeHP20hSRFSVYFSNCCMEHuIPKt+vd4YrcRC5dYnkHLJIBAHF52NFBOMnFebW3ctrtfnY1fI0caN4YYa/ypHUQeyuav8Ap1OoSaRg8Pmi/P8ARWi7V8kLgk28oYerJof2lGD8BSltLdG7g/OQPj1lHEPimce+ucsc3ULyamErU+01U9FekYODoe6ikXKvKK9ryhCKKsLDYFxP+ahkcd4U4/aOn30z7L8lFzIQZmSBeuvG3wXT96nDHHQLop4arU7LSkimjdryf3F0QzAwxeuw1I+ovM+3l7a0rYW4VrbYITtZB9OTBOfAcl9wz41M3k3misog8vEeLIUKM8RxnGeQ957+dXbRAu5epS/TWsGeubfN102Hu9DZx8EK49ZjqzeLH+XIUu3flNRSWS3llt1bgacaLnTlkYPvIzpXbYW90s901rcQdiWTjTDZ80gaMR3g8xjuxS/ZpcbPE1nJayXcEmezKAnORjmAQM6ZHMHJGacusMui7H1YaOisLjTQ7COCudtbrpeKl7Yv2c+ONWXQSeB9V+mfaG8JO52w5u1e9usLPKoXgAxwqOEZP1jwjTp78CVuFsSS1s1SX0yxfhznhzjze7OmTjqTUjb+8fYlYoV7e5f0IweQ9dz9FB9/xI0Adop202CKrxB1I2nu4r53k280XDBAA91Loi9EHWR+5R9599St39hraxcAJd2PFJIecjnmx/kK47vbv9hxSSN2txLrLJ+CqOiDkB4ewC5pwLyVdjSTnd4Dh+eKKKKKdWRRRRQhFFFFCEUUUUIUXaWzI7iNo5VDo3Q/iD0I7xS4l7Ns48M/FcWnJZsZeEdBKBqyj1h/2ptrxlyMHUUpbNwpuZJkWPzVV9/ZQ3tsULccUgBDI3PqCCOevQ5Gmoqt3b3bktTwO8c0MesBMYEiE54skacjz5nJ5cq+LjdiSBzLYOIidWgfWJ/YP8M+I+6u2z98Iy4iuFNpP6knot4o/osPvpbT1tVLq5gXiDx2PzgVne19sNNdPePEs0KyfJ445MgZKsRpjpqxzyLju0fNydlyWNkwuXCgFnxxZEa4GmeXQtp31a7a3ehukCSA6MHBU4IYaZ7jpprmqzfDYVxd9nCjrHbk5lOfOONQAMYIz488d1IGFpLtVBtB1JzqnaO3edft3Llu7v6Lq47HsXQMGeNyfSQEjiIwCuSCOtMLbTiEhjMsYkGMpxDiGdRpnNI262zpI9sSJIxk7KDgR+AICo7MAADTAyRkdRVS8EF1d7SnuMFIlITLY84ZVSuDqfM5a+lQHkC/FY3EVGtE3MkXtp3LUbiwjk9ONH+0oP4ioMm6dmedtB/8aj8BVR5MJpG2epkJbDsEJ9UYGPYG4h7qPKbfSRWQeJ3jbtFGVYg4w2mnSnkZcxCuajDS6Ut2lWyboWY1FrB/8a/6VKg2RBFqkMUeOqoox7wKoNxJSwkYyXkmif8AMjAz5x+b7/H3UhbavpU+WWzNI8fboWYsWKoGfHpHr834ZGOopS8NEwpvrspsD8usrYbnaEccZld1WNRksTp/310xVPsnfq1uJeyjchz6PEpXj6+bnw6HBqm32sVk2OnyXWKPgccPVACvTuzxHPqml/bG1oruTZ7WozcKVDIq+iFKEA6YwCGI6YzyodUIKyriXMdAjbxkxbuVnvXt6b5a9tLcGzh4CyPGDl9MrxNnI1DDzcajHXNTt17WTaGymjusniJCSNqxAwVfXnhsjPUCrHfXdA3oiaNljljb0mGRwnmMY1wQCAdOffTJEpCgHBIAzgYGfAZOB4UBhzGdEzKLjVcXmR9QdvBZXu1ujcszsry21xA/B2jZKOmg4RnnwgctVIK8q1OBSFAZuJgBlsYyepx09lVu2N54LYhXYtIfRiQcTsegCjl7TgVVnZ11ff8AME2tuf8ABQ/OOP8AMceiD6o99a0BlhdbSY2j1WXPzXYfUrpf7yvM5gsAJHGjzHWOH3/Tb6o/1FWGwt3UtgxyZJX1klfVnP8AIdyjlU+xsY4UEcSKiDkFGB/58a704buVdrDOZ1z6Du90UUUUyqiiiihCKKKKEIooooQiiiihCKKKKEIqNf7NinQpKiyKejDPvHcfEVJooWEA2KWP7sz2+tlcEL+hny6exW9NB7M16N7pIdLy1lhx/iR/Ox+3K6r7CKZqKTLGil0WXsGPUfO6FXbO3ht5/wA1NG57gwz+ydR8KrZ/J9YucmAA+DOPwap20d1bWfWSCNj6wGD+0uD99V/9yQn5i5uoO4CXiX9lwfxrCCdQClc1zu20O+cD7pgtrZY0VEUKqjAA5AVV717uC9g7Iv2fnBshc8sjGMjvqH/Yt+voX6uP8yBfxUj/AHmvew2oP8Szb2pIPwagmRBCHOzNyuYY8PsVL2DsWaAntLprheEBVZFXhx1GDrppXI7nQm5nnYs/bpwPGccOMIO7OcqDnOlcey2ofp2Q8Qkp/E15/Ze0W9K8ij/9OAH4cbUW0gpbEAZCY+blWuxdhxWsXZxcQXOcMxbU8+Z0z3DAr2aW3tgWYxQZ5k8KZ/DNVP8AdGR/z19dSd4RljB9yD+dSLPcizjPEIVdvWkJc/vk1onYJxmiGtA7/wAe6jvvzG54bWKW7b/LUhB7XbAH318/2ff3P56VbOM/Qg86QjuMh0U/ZFMqIAAAAAOQHSvqjKTqVvRl3bPlYe/qqzZG7kFtnskAY+k7ec7e1jrVnRRTAAaKrWhogIooorVqKKKKEIooooQiiiihC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data:image/jpeg;base64,/9j/4AAQSkZJRgABAQAAAQABAAD/2wCEAAkGBhQSEBUUExQVEhUWGR0ZGRgXGB0dHxgcIB4XGhoaGx0aHCcfGh0jGSAYHy8gJCcqLCwtGh8xNTAqNScrLykBCQoKDgwOGg8PGioiHyQpKS0rLy0sLCwpLCwtLCwsLSovLywsLyw0KiwsLC0vKiwsLCwvLC0tLCwsLCk0LCwsKf/AABEIAN4A4wMBIgACEQEDEQH/xAAcAAACAwEBAQEAAAAAAAAAAAAABgQFBwMBAgj/xABLEAACAQMBBQMHBwkGBQQDAAABAgMABBEhBQYSMUETUWEHIjJScYGRFCNCYnKhsRczU4KSoqPB0hUWQ2PR8CQ0wuHxc4OTsiVEw//EABoBAAMBAQEBAAAAAAAAAAAAAAACAwEEBQb/xAAzEQABAwIEAgkDBAMBAAAAAAABAAIRAyEEEjFBUWETIjJxgZGh0fCxweEFI0JSFILxJP/aAAwDAQACEQMRAD8A3GiiihCKKKKEIooooQiivGYAZJwBzJpbuN7zIxjsYjdONC+eGJD4v9L2LzrCQNUjntbqmUmqK/30to24A5mk/RwqZG/d0HvNRRupLPrfXDSj9DFmOIeBx5z+0kVe2Gy4oF4Yo0jHcoAz7e/30suPJJNR2gjvufL8qjG2b6b8zaLCOjXL4/cTLD417/Yt/J+cvRH9WCID95yTV3PtSJEdmdeGMZfBzw9dQMkaV7ZbSjmiEsbcUbDIOCNBnOh1HI0QNysyAmHOJ8Y+kKj/ALkhvzl1eSe2YgfBQPH417+T2z6rI3tmk/qqHux5QPlVwIni7EOpaIls8eCQeg7m/ZNOFY0McJCSm2jUEtAPzmlv8ntn0Rwe8TS6fv15/cSIfm57uL7E7aftZ661C3y3qu7ORSscDROQqFi3ETgE5AIAGc1YXG357axe4uokEinREbQgsqrrrrqTWdSTbRL+wC4ZYjWy+P7uXafmr+T2TRpJ8ToaPle0ovThgul/ynMbfB/N+Br1990S3tppI3Hyk4VVwxGeWSeHw+NMZNaADoVRrWHsOPn7yl2HfqEELcLLaMekyEA+xxlT7dKv4Z1dQyMGU8ipBB94oliV1wwV1PQgEH3HQ0vz7kxqxe0kezc/ozlD9qM+aR7MVvWHNN+43n6H2+iZKKV/7wXNrpexccY//YgBKgd8iekvtGlMNlfxzIHidZFPIqcj/wA+FaHApm1A62/Ddd6KKKZURRRRQhFFFFCEUUUUIRRRRQhFFFFCEVV7b3hitgOPLSNokSDLue5R/PlUXbu8TI4t7ZRNcsM8P0Yx68h6Dw5nTvGemw92lhYyyMZ7l/Tlbn9lB9BfAf8AhCZsFEvLjlZ4nh+VXpsGe9Ie+PZxc1tY20/91h6Z8BpTGiRwx4ASKNB4Kqj8AKrdp74WlvJ2csyq/VQCcfa4QeH30s7+buz3MT3EdwZYlCukKjzSoHnNkHDn6Q593dSkhoMXKk5wptJYMzhre/j7eiYdv7wyRwo9rAbrtASGU+aoAzk41ORy78c+VRdwdsyXUDzSyhyXxwBAvZY6DUlgRg5NS9zNsR3FnG0aqnCOBkUYCMOYA6A6EeBqv3e3Vltb+eRCgtpdQudcnzhgAYHCSw9houSHDREuL2vaZafS2v8A1UmxzFbbSv7WZljinBI4iAPOy2MnT0Xb9mu+512w2NcBcuYzKkfCCeLIBGB185jThtPd+3nYNNCkjKMAsNcd3iOehr4vtp29jCpciKIeaoVSRyJAAUHoCawMje10jaBpmSQAM3kb+iz2Lcy8FrazRsWliIKQlFQxgsWOWJBPncw3Rj79St3JRSy8DEAlcg8JxqMjQ4OmaS7nyt2q+ikz+IVR/wDZs/dVtvZvd8jhjlEfaiRsYLcOMqWH0T3UNLGyQVlF1CkHOa6QAJ3ULf8A3emumthEnEEclzxAYHmd510z8Kk+UTZks9iyQqXYMrcI5kA64HU8jjwqBut5RTeXIh7AR5VmLdpnGB3cA6461I2x5SILa4eCSOUlMAsoUjUBurA8jRLCCZ1QX0Hsc/NZ1p8FRW3FeXGz40gmjjtQDIZEKgFQumeuqY8c1M39aS4vbWxDFI5POcg44tWz4HCqSB3keFMWw98ra7bgicl8E8LKwOB15Y7uvWu23N2oLvh7QHiT0XRuFl8Mj8DRlltjKOhD6ZyOmSJ5xFrckpbuIINsSW1sW7AJl0LFgGAXUZ68RAz4key62lv2lrdGG5jMaHBSQENleWWUar52R15cqsNgbqQWQcxBmZ/SZzlj1xnQc/j1pc3U2PJcXtxeXcRQgmONHHIYxyPMBMDPI8TVgDmgAcUBtSm0MbYkk8gOHyLp2tbpJUDxsHRhkMDkEVRX26XC5msn+TTHUgfm5PB05e8VRbw78EB47DgVIFBeXA4QMhVSMcjk4XOMd3eG7dy/kmtYpZQFd1DELnGvLGe9cH308hxhWFSnVdk1I39ioeyN6OKTsLlPk1x0UnzZPrRtyYeHP21fVA2xsWK6j4JVyOakaMh6Mp5g1SWm2JbORYL1uONjiK57+5JfVb63I/Gtkt1TZiyz9OPv7pqooop1dFFFFCEUUUUIRRRRQhFUG8W3XVltrYB7mQZGeUS9ZH8B0HU9/Iyd49ufJogVHHK54Ioxzdzy9w5k18bt7B+TozyN2lxKeKWTvPRR3KvICkJkwFF5Ljkb4nh+V22FsFLVCBl5GPFJI3pSN1JPd3Dp8aF3giN2bXUShOPUYBGmgJ5nGunj3HH1vBYSzQMkMxgc8nA+7I1Ge8ais22/tO6gaF7qMi4gb5qdfRmX6SOR4Z10OpyBnNK52TQKVar0AAAt6cx39+q6WDwQ3N5bbRUDtWLrMV11JIIbGRkYII6gimHyW9p8mkBJaESEQsRjK9SAeQJwfaWpmayhuUR5IVfIDASoCVzg4wwyD3iu5lADJFwF0XRM4A0PDnAJUHHdQ1kGUtLD5HB02ExxvxUOz2ZbWSSMgSBCeJ2JwOvUnQDOAK43u2mks2nsuCZsErnODg+cMaHi54GmffWRb37Tu5J2W7yrKdI+Sr3FR1B9bXPfU/ye71/JJ+zkPzMpwfqNyD+zofDB6VPpROXQLlGPb0nRRlGk7gqn2tvRc3P52ZmHqjzV/ZXAPvp/2KP7Q2I0POSIcI+0mGj+K4X41ReUvdTsJflEQ+alPnAfQf8AkG5+3PhXnkq2v2d2YifNmXA+2uWH7vGPhU2yHw7dclLPTxBp1TOa3nokmtP3zbtNiWz93Yk/sFT95pQ362R8nvpVAwrntE9jZJHubiHupumPabtg+qB+7Lj8KxgjMOSXDsLOmpn+p9FU+SSLN67erCfvZP8AvS9vdPx39yf81h8Dw/ypu8jsXzly3cqD4lz/ACpEuGM07FRxNJIcDvLMcD4msPYCSpbC0xxJWheTCzWC1nvJNBggH6iatj2tp+rSKu8M6zPMkrxu7Fm4SQCSc6jkR01p/wB/JBZ7MhtEOr4U+KrhnPvcj4mkXdfd9ry4WJchebt6q9T7TyHiaZ8iGBUxAc0sw9PUfUrUfJ/ty5uYGkueHgBwj44S2PSJx5uByyMa57quIb62voXVJBKjAqwViCPbjDD+dJvlF3hW3hWxt8L5oD4+inRPaw1Ph9qs5sLySKRXiZkcHQrz9njnu61Q1cnV14rrfjegIpHrRqVp+93k+UwQpaQqGVgrPnzuA6En19TxHOumlWO9W8ht1S0tBxXDLhQOUSAekemQBkZ5YydOdtsG+m+Sq94EifTOuOeAvEDorE/RBP8AIG1NhoUuJIo0+USxMnFyJPCQMnprjXwGeQqmW0tXZ0Qgup2kDvjlzSxuZvUIbGI3MjyNLKUjHpNw5C59YqGzrqdQO4U73tkk0bRyKHRhgqev+++k/cLcn5MonuB89ghVJyIl193Ecknuz4mo0flDCX8imTtrQ8I4wuBCeWcj0kJ+kfdy1VrsrRmSUqhp02itabem/wAturXZ949hMttOxa3c4t5m5qf0Mh7/AFT/ALDXUTaezY7mFopBxI4/8EHoRzBqm3b2lJHI1lctxSoMxSH/ABo+h+0vI/8Ak1QdUxsuhv7ZynQ6e3t5Jkooop1dFFFFCEV8SyhVLMQFUEknkANSTX3SxvXIbiWKxQkdr58xH0YVOo9rt5tY4wEj3ZWyvN3ITdTG+kBC6pbKfox8jJj1n/D20xXcRaNlVjGxBAYAEqT1GdNK+44wihQAqgAAdAOQA/Cst3wjmgvZZZp5og65gkizwnhGkTKCMHxzzyca6TJyBQqP6BkkTx28VOg29dbKcRXga4tz6Eo1I8MsdfsscjoSKa92rqW6g7S5iRQz8ca4yQmcoWz9LqD7DpVTuzZ7Qchb7spYGQNh1VmzphToMEcySDyqy3w3tSxiBwHkc4RM4zjmSegH4kVjbCTopUuo0vcSGjY6/nkoG/G/S2g7KLDTsPaIweRbvPcvvOnPKbHb08M/bpI3aE5Zic8WeYbvB/3jArR49p7O2qOGVRDOdBkhWz9V+T+w/ClneHyZ3EGWi/4iP6o88e1ev6ufYKlUzO6w0XBixWqnpaZlo0jb8pqhmtdt2/C2IrhB09JfFfXjJ5j8Dg1mu3dgy2kpjlXB+iw9Fx3qeo+8dai2t08MgdGKOh0I0IP+9MVqGxtv2+1ofk90oWYcsaZPrRk8m71/EZwtqmuv1UgWYwQ6z+Ox/K47h7dS9tmsbnziFwuebp7fWQ417sHoaRtp7Pl2feYPpRMHRujAHKn34wR7RUrbWwbjZlwjg6BsxygaNjoR0ONCp5jPMU8bWtE2xs9ZogBPHnA7m+lGfA6EH7J762C4QdQnyurMyOtUZpzCi+U2zW4s4byPULjJ+o+MZ9jYH6xrlu185sC5X1BL9wEnX21K8n8ou9nTWknNOJNeYVslT7Vbi9nCK4eTuBvkl9bsMMrMpGmhKFD96mn1cHcQuloz1RUH82kHvXLyZns7K8l7s/uoW/nVH5Mdj9teq5GVhHGftckHxyf1auN227PYF03rlx8QkdT90FFjsiS6YefIC48foxD3nX9alAnLyEqVOmD0U6NaXFKnlA2mbnaDKmWEeIkA1yQfOx4lyR7hTnaxpsbZxdgGnk5j1nxov2UGc+/vqp8m27g86/uNFXiKFvfxyn2age891UG39qS7UvQsSsw9GJO5erN3Z5k9NB0rJjrbnRIHGmDXI67+yOXFULGS4mJ86SWRugyWY+FaZsDdiDZkPyq8KmUchz4D0VB9Jz39OmmSells+22LB2sxEtwwwMcyeqoDyUdWP+grOt4N4pbyXtJTy9FR6KDuH8zzNZAp3OqmGtwgzPu87cOZ5qVvXvfLfP53mRKfMjHIeLd7Y69Oniy7h+ULg4be6bzOSSH6Pcrn1e5unXTksbA3Nubsgxpwp+kfRfd1b3Z91PMO7mz9mKHuXE0vMBhk/qR6/E59ooZnnMtwwxBf0xMDcnRM29WwmvIOySYwgkFsDIZeoPU6a8+Y1qo2ndWmybVYlj7Rn5IcEyMMee5I5Zx07gBXu7PlFju7hoeDssj5rJyWxnIONAcaga8jrXTe/YEzTw3duqSyw6dm/JhrgjJHnKSTzHQ9MG5IIzNXqOc17TVo3Ok699vkrzYu+UzSxxXdsbYzZ7Js6MR9Eg6qfb4aVZ7z7FM8YeI8NxCeOFvrdVP1WGh93dS/snd+8ubxLq+xEITmOJSOfuJwM4JJJJwOlPVM2SIKpRDnsIfMbTY/J0Vbu/tlbqBZQOE+i6nmjjRlPsP3YqypWmHyPaAcaQXh4W7knHot+uNPaM000zTxVqbiRB1Gvv4ooooplRfMkgUEk4AGSe4daW9zYzL216+c3DeZn6MS5VB4Z1PvFdd+Llha9ihw9w6wr+sfOP7OavLS2WONUUYVFCgeAGB91Jq7uUT1qnd9T+PqlPfbb1o3FZTSyQswVuNBkKc5UNjXmAcY5Y1FVuxttpdqdn3rJMzD5qZCCJOeDn6Mg8QM6g/WebvZkUv5yKOTp5yg/iKg2W6FrDMJooVSQZwQTgZGDhc8I07h1NKWuJlRfSqGpmkRvrpw+QpdhaLbW6oCzLEmMnLMQB3DUnwHsFYbvTtiS5unklDIeSowIKKOS4PxPiTWob778mxeNERZGYFmDEjC8hy6k5+FVcXlPtJxw3NuR7VWRfvwfupKmU9WYXLjDSqfs58seSy2mnd7yh3NrhWPbx+q5OQPqtzHsOR4U1jYuxrv826xMeiuUPuR9PgKh3/kfPOC4B7hIuP3l/pqQpvF2rhZhMRSOeiQe4qxDbN2uNfmrgjwV/6ZB8fdSnt3ye3Voe0jzMinIePIZcaglRqMd4z7qjX3k9vYdexMgHWMhvu9L7qsNi+UO6tGEdwrSoNOGQFXHsY6n9bPtFBIPbEc07nMqWxDC0/2AV3uvvpFeR/JL4KWYcIY6CTuBP0ZM8iMZPcefBLCXYt12gLSWcpCueq8+HiA+kvfyIyNCaspNn7O2sC0Z7KfGuMK/wCsvJx4jPtqy2Jb3UP/AAt0ouoWBVZhrpg+bKrHOCNAde4k1UAmPQ+67W03OiTJHZcPoV8HZfYbQS6hHFDcjglCjIDHzkk06MQAT0znrVls/YZivLmUY7OdYyR1DrxBtMciCDnPMmrDZmzUgiEUeQi54QSTgEk4BOuBnA8KlVUNXc2kBfnPjuk9tzZBsv5GrKWLgs3IcPacZxpqQuPfX3vTsc3DW1kgZIR58rAHARMKqA8sknl0wDTbRRkEQsNBhGXkB4DZZ/vdO9y67NslAVQvakaKijHChPQDQkczoO+uk9za7Ft+BMS3Lj3t3FvVQHkOvjqauLy1e0iEVjAXllLMZHPmqdMvKxOWbXQdde7FUkW5ltbZudpTiaQnJ4z5pPcB6Uh8OX1akQZnf0C5HseHFw7XE6NHJJdtsq82pMZMF885G0RR6oPcPVXJpxtdzrHZ6CS8kWV+YDcs9yx6l/fn2Cq/bnlSYjsrKPsxyDkDOPqJyHvz7BS7Futf3b8ZilctzeXzc+9yNPZUuqNLlcANNh/bBqO47fPkq82/5VJHHBar2KcuM4LEeA9FPvPspGnnZ2LOxZjqWY5J9pPOnvZ/khmbWaaOMdygufv4R+NWp3K2Za/8xNxEdJJAPgqYJ++gse67lj8Piq/WqmBzMBZdFIVYFSQwIII5gjUEeOa3zdba7XNqkjo0b4w4ZSuWHNhkaqeY9uOlKh362ba6W0PEe+OML8WbDH4GvnY/lVM11HG8SxROeHPESQT6OTgDGcDl1p6eVh1XRhOiwzoNQGdhp5qRvtFewh5xdlYAy+YiqrqpIBwcDiIJOBnlUHcM3Et4ZUknktgCrNcMSXP1F5AhgOpwM5OTinPeHdqK8VFlzhG4hwnGehX2H41Y21ssaBEUIqjAUDAA8BVchzSu3/HJq5pt3nX7BQd5NkfKbaSLkxGUPquNUPh5wFfO7G1/lNrHIdHxwuO5181h8Rn31a0s7G+Y2jcwclmAuUHifNlH7WDTGxlXd1Xh3G3t85pmooop1ZLN989taBPo28TSn7Tns1+AyaZqWt3PPvr+XudIR+ouv3mmWkbxUaVwXcSfb7JX3Y32+WXE0PYtH2eSCTnQNw4YYHC3XGvXuporwKO7nUfaG0I4I2llbgReZwTjJAGgBPMitEgXKZgLW9czz0WN74WF1NdyzG3nClsL823ojReQ7hn30supBwRg9x0rbvyjWH6f+HJ/RXxLv/s5hhpVYdxic/ilcxptN8y8Wrg6L3F3SiT3e6xLNWeyL26U/wDDNPnuj4iPeo0+6tSTe/ZIOQ0QPeIGH/8AOpQ8omzxynA/9uT+isFIf2SswVNpnph4R7pW2bvPthR51s8w+vCVPxXh/A1bHfwFcXthNGvUmPjX38ajH31aflGsP0/8OT+ij8o1h+n/AIcn9FVFv5LvblaIFae+CqRLbY1yQY3SCTmCrGFgfANhc+wU47Hs2jTDTtcD6LPw5A7iygcXtOtUM++2y39N0f7ULn8UrpBv9s5F4UlVFHRYnA+ASmblB1CpTfSaZzN8LfdNNFLX5RrD9P8Aw5P6KPyjWH6f+HJ/RT528Vf/ACKX9h5hMtFLX5RrD9P/AA5P6KPyjWH6f+HJ/RRnbxR/kUv7DzCYLmNmRgjcDEaNgHhPfg6Gky/2Ls6Ny95cmeT/ADpcn2BExgeGMVZ/lGsP0/8ADk/oqJHvfspTlWiU94gYH7o6Rxadwo1KlF/8m+JkeUqJBvrZxZWytJJSP0MPCPeccX3VFv8Ae7ajg9lZNEO8xszffgfu0wDyi2A/x/4cn9FH5RrD9P8Aw5P6KX/ZSJaRHTAd0D3WX7Z2ttFgflDXKjqCrIvwAApfzW4flGsP0/8ADk/oqPPvrst/TeNvtQsfxSpmmD/JcNTCU3memB7yPdYvU622HcSDKQTMOhWNj94Fa3BvxsxPQkRPswuPwSu/5RrD9P8Aw5P6KwUm7uStwNHeqPT3VxsW4d7eJpVZJCo41YYIbk335NVe+l5dxwqbNONy2GwoYhcHkD441qdsbeW3uiwgk7Qpji81hjOcekBnkas66tRYr3IFRkNd4hR9nu5hjMoCyFVLgcg2BxAe/NUO9XzVxZXHLhl7JvsyjGvsYCmaqDfy3LbPmxzQCQeBRg34A1juysqj9s8r+V1f0VxtLgPGjjkyhviAaKdVlUG4msM0n6S5mb97h/lTBLdopwzqp8SB+NUHk8/5BD1Lyk+J7R6ovKKlu1xGrwTXNw0eEVGwuOI88AsTnPIcu6pB2VgK5RU6OgHch6+aekvoycCRCTyAYf60q+VS44dnkevIi/DL/wDTSvunsIQX0K3NvLDKSWidWBQ6MeFhryGeTZ5ZHWrvywP/AMNCO+XPwRv9aUvJYSVGpWc/DvcRG3ywWUUUUVxL5he1pu5Pk8gktVluVLtLqo4mUKv0T5pGSeeveKzzZdgZ544l5yMF9mTqfcMn3Vv13cpbW7OdI4kzgdyjQD7hXRRaDJK9b9NoNeXVHiw4rEN79hi0u3iUllwGXPPBGcHxByKpalbT2i88zyyHLOcnw7gPADAHsqLUTE2Xm1S0vJaLTZFFFFKpoor0CutxaPHjjR0yMjiUjI7xka1q2DErjRXtDKQcEYPjWLF5RRRQhFFFFCEUUUUIRRRRQhPXkinxdyL60RPwZf8AU1rdYv5L5MbRUd6OPuB/lWh77RkRrJ8tayVM54RkuTjAADAkjB0GeddlIwxfSYB+XDTwJ+XTLUPbMHHbTJ60bj4qRWf7n2+0LidZflE4tlYHilyO1APILk8+Wc4HeeVaTMMqfYaq12YaLtpVOmZMEd6qdzp+PZ9sf8pR8Bj+VFRvJ8f/AMZb/ZP/ANmorWdkJqJmm08gvnyfaWIX1ZJV/iP8K93p3pSzdAsJnnkGFVRrwg9SATjOcAA9a+dyvN+Vx+pdSfBuFh+Nct7NiXLTxXVmy9rGpQq2MMp10zpzz3dNdNUuGWUJcKAyaiOfJcti78NLOkF1avbO+sZYHDEZ9ZQRp1191Q/K8n/CRHumH3o9fezdhX9xdQy3zRqkDFlRMZLY+r0zjmemMa1O8plpx7OkPqMj/vAH7iaUyWGVJ+d+HeHTvEiCsUoooriXzCe/JNsjjuXnI0iXA+02n3LxftCr3ytbY4LdIAdZTlvsrg/e2P2TVz5Ptk9hYR5GGk+cb9b0fgnCKy/fTapu79ynnAERRjvAONPa2T766j1KccV7tT/z4QMGrvv+LJg8l26ySl7iZA6qeFAwyC3NmwdDgEAeJPdVHvzZwi/aO1XuVlXl2hJyqD9kY781oO2pf7N2QEjOHCiNSPXb0mHj6bfCqjcDc8QcN1deY7HhiR9CC2gJz9M8gOYz38sLLBg8UPw/Vbh2i+rjwVzsvYcGztnOZ1VjwlpiQDxE6cAz05KB4561jBPurUvK9tPhhigB9Ni7excY/eOf1ao9w9w3ndJ5hwwqQwBGsuNRp6neevId4yoJcGN2U8XTNWq2hTHZCZNxd0oYLZbm4jUS6ycUn+Go9E4OinHnd+vhpL2jbwbZtCYmZTGzBCRjDY5MPVIIPf8AhVV5WN4CipaoccY45Ps581fYSCT9kd9Wu5FoLLZnaTHg4szPnoCBwj28IXTvNVETk23XazJnOHA6oHWST5M9irNe8T4+ZHHwnGrZwNO4HX2gd9WXlaSNriBUXM5B4uEasCQEGnM5DYqX5JLDJuLgjGSEX/7t/wBFW95aR2cs+0bohnJ4YVGvCoHCoX67AZJ6AnxpGt/bXPSozhQ3QEyTy4rjuT5PUgUS3Kq8x1CkAiPw7i3eenId5Sd4Nl/KdqyxWiDVsaDCggASMe5Q2df9RWrbJup5LJZGC9s6F1XkAWyUU9cAFQTz0NVG79pDYSR2qntbmbLSv3ABm4j3DOgHXJNM5gIAGitUwrHMYwWbqePd3lcLvdSxstnv2yB/N86Qr57OdBwHmuvID39TWP1o3lg2ke0hgB0CmQjvJJVfgA3xqr8n+5ZuZBNKCIEORkfnCOg+qDzPu78SqDM7K0LhxTOlrijSGibd1t0LeGw47qNGLpxyFx6C4yAOq4XnjXOfCs52HsL5ZedlFxCMsTk81jB5nxxge0inzyn3ksjQ2cAZmk89lXqAcKD4Z4ic6eaKvdzt3I7GPsuJWncB5D1xyGBz4AcgHqc+wULA5waNAup+HbVqNpAdVmp48vdUXlMS3gsY4FRVYsOzAGqhfSbPPloT1LVlVNnlGv2n2iyLluzxGoAzk82wBzPESPdU6HYEWzrUz3aq9xIpWGE6hcjGWHIkZ16DQDU1J/WcY0C48S016zos1tp2t8sovkrTO0BpnEbn2eiP5/fWjb2btW90qG4kaMR5wQyqPO4eZYHuFJXketMzTyeqip+0c/8AT99WG/jxHaEKXjOtr2RK8Gcdpkgk4BPLHLXl3mqstTuuvDQ3CdYSCd9Nd1cbK3FtVdJYpZX4GBXEoZcjpoMEeFM9y/CjHuUn7qzXdlLePacS7PlkkjdXMysCAAAcc1Gdccwcaa60+bzXHBZXDd0T/HhIH31RhEGAu6g9uQkACOFwoW4KY2bb/Yz8WY/zoqdu3b9nZ26d0SA+3hGfvrynaIAV6QhjRyCrdmfN7Vuo+k0ccw/VzG334qz29cXCRg2saSuWAIdsALg5PMcjj41V7yfM3lncdC5gf2SDzM+AcVe7Shd4ZFibs5GUhW9VsaH41g3Cm0Wc3mfW6zi62rtOa8W2SePjGriEebFrrxsRk40yAeuOdaJtOyE9vJGcESIy59oIz8aTdmeSsKD2tzKwbVlj8wNz9IkktzPxpk3ZvYSr28IdRbN2ZV+Y7iMkkjng+FIwEdrdRw7XiRV34mfD3WCspBwdCND7etWe7WxzdXUUQGjNlvBBqx+GntIqx8oOxvk99JgYSX5xff6Q9zZ9xFaxu7uzb2sa9ii8RUZk5s2cH0u488DSudlIl0cF5GHwRfWLTo03UffbbItLF2XzWYdnHjoTpkfZXJ91Y3u9cJHdwPJoiyIWPcARr7ufurYd79zRf8GZWj4M4AAIOcakZGunfSVP5ILgHzJomH1uJfwBqlVri6QF2Y2lXfVDmtkDRPW3t57SGMPK0chBDIi8LsWHIqOn2tMd9Z/s3e5rvasDzsI4lY8CZ81DwsFJzzYtjzvwr5l8kt2Bo0DeAZh+KCuH5Lb31Y//AJP+1Y4vJ0SVamKe4HJABBjj3p/3ok2cHSa6KO8YIVc8RPXHADhte8Y1qv3Y8oq3N28bhYUIHZAnUkE5DHlxEYIA00I1rOt492msmRHkjd2HEypnzO7OQOeuPYap6w1SHaQpVcfUZU7IHEce8rZd49g2PykXdzKAFC+YWHCxHLTBZvsjnj20k7779teHsospADyOhkI6t3DuX3nXGFDFFI6pOllz1saagIYMs68StX8m23YItnsJJFjMbsWycHBwQQOZzy06jFI29u9LXs/EcrEuiJ3L1J+sf9B0qhorDUJaGpKmMe+m2noB6ra94t+YLW3HZMkshUdminOmNGbHJQPeeXiM83N29w7SWa4f0+IM7HkWGAT3DOB3AeApXorXVSSCnq459R7X7DZbPvVu9YyyC6uZeFVUAgOAHAJI5DiJ15LzqNu3v5FNdtEvDBAsYEQbC5IIz4DTkvcDWQ4opulvICqf1Eh+ZjQOPPxWx707929sSYRHNckcORg8IznDuOgOvCDz7udVPkv2v2s1088nFM/AcseajjzjuAyNBy0rMqKzpTmlKf1B5qh5Fhstb2ttzZ9jLJNEqzXTkk8LcWCdTljkID1xrryrM9tbalupTLK2WPIDko6Ko6CoFd7KzaWRI01Z2Cj2k4pXPLrKNbEvrnKBA4Ba15Kdn8FkZCNZXJ9y+YPvDfGuO2t+4BI8N3aOY1YqrMgYNjTiAcDHuJpjvpVsbBivowxYXxIGF+LY+NLu6+/tvLbrHdzAy8nMqAK2p6gcGMYGuK6j1QGzC90xTa2iHAGN9CrndO8sZQ5s0RCMcfDHwHXOAdBnkeprnv8ANm0EQ5zyxxD9ZgT9wNW+zNnQRAtAiIsnnExgYbuOmnwqm2r89tO2i5rAjTv7T5kfvzk0x7MKzgRSymJNraX/AAmVVwAByFFe0VRdKqt6NlfKLSWMekVyng6+cv7wFfe7m1vlNrFL1ZfOHcw0YftA1ZUr7KPyXaEtudI7nM8XcH/xUH3NjupDYyou6rw7jb2+c1F2zu7f3Nw6/KuxttOHg0YgjUYXBODkZLe6vvYe6y7OuDIJx2MiBW7VgGMnF5pGgGMaY56mr3eF7gW7G1CtNpgN3E4OMkDIGuumlY9tCbtJJvlUk106Lwo0WqLIc+acjHCDn0QM8JxnnUnw0zuuKuWUXZoJPEm3d+IWj+UnYHyi0LqMyQ5ceK/THw19qis9svKJdxQLCjIAgwrFAWAHIa6HHsrXN3JpXtIWnUrIUHEDzzyyR0JGDjpmsn3/AN0zaT8aD5iQkr9RuZT+Y8PZWVQe21SxzXtHT0iRIuvu38qV6vNo3+0g/wCkipf5Xbr9HB+y/wDXSNRUOkdxXkjGVx/Ip5/K7dfo4P2X/rqLe+VG9kGFMcXiia/Fy1KFFHSO4oOMrm2YrpPcM7FnYuzHJZjkk+JNc6KKRcxM3KKKKKxYiiiihCKKKKEIooooQiiiihCK0HyT7v8AHK10481MrH4sR5x9ynH63hSdsLYr3U6wx825noq9WPgPvOB1redm7PjtoUiTzUQBRnqe8+JY59prooskyvW/TcNnf0jtB9fwqvbO0oJLpLGdOISpxjOQCwOVXTn6LH3Adal7W3Xtrn87ErH1gOFv2hg1n29O718jcU3FeQhy4aM4dM5JC5DMg8BxLoOVX24W79u2LyNrhtGVRPwnhPJipA16rn21UOJMEL021C95Y5nnw+/mnG0tVhiWNdEjUKM9ABjX3VQbmjtmuLw/48mI/wD0o8onx1Ndd9LxuxW3jOJbpuyXwX/Ef2BM/EVdWVmsUaRoMKihR7AMVTV3cuntPgaN+v8Az6rvRRRTqyKpd69kNPCGi0nhYSRH6w+j7GGnwq6orCJEJXNDhBVdsLa63VusqjHEMMp+iw0ZT7DUDsbfZVm7KpCAliPpMzHCrn4KO4D21Evj/Z91240tbhgJu6KTksvgrcm+PdVvvHsRby1eEnHEAVbngjVT4j+VJcjmFCSWn+4HzwKT4t8NomM3jQxLajB4DoxUnGVJOT7SAD0FOd5ZxXtrwsOKOVQw7xkAqw7iNDSc25+0LorFdzotumNI/pgctAo18W5d1W8e+US3cdlbxtKq+YzJyjAGBj1gNMnOnidKRpjteqjScWyKswYF9Sd7DZZTvFu/JZzmKQZHNGxo69CP5joaq6/Qm3dhRXcJilGQdQRzU9GU9D+PKsV3l3UmsnxIOJCfNkHot4fVbwP386hUpZbjReRjMEaJzNu36KloooqK81FFFFCEUUUUIRRRRQhFFFFCEUUUUIRXW2tmkdURS7McBRzJrrs7Zsk8gjiUu7cgPxJ5ADvNbHuZuOlkvGxEk7DVuij1Vz07zzPhyqjKZeV2YXCOru4DcrruVukLKHXDSvguw6dyjwGvtOT7Knb+2rW8mksZmkt2Rx2chOAzgdx6ZOmdDzBBxXfbe9s0lwbXZ6pJIgJkdiMDGMquSATnQ93LvxX7Pmi2sHt7yLsbqEekowcZwcZzjBIypyNQR4dJIjK1e25zYFGl3X0PETxVju3ta5huhY3eJSULxTA+koz6Wdeh1OuRrnOabmIVSThQMknkB1JP41QbsbmpZlnMjzykcPG/0VH0VGTge/oK4bwXBu5xYxE8OjXLj6KcxGD6z/h76cS1t1dhdTp9bXYankJXu7SG6uJL5x5pzHbg9IwfOfwLt91NFfEMIRQqgKqgAAcgBoBX3TNEBXptyiN90UUUUydFFFFCFyurVZEZHAZWBBB6g0s7Gu2sphZzsTE3/LSt1H6Jj6w6d49wprqFtfZEdzC0UoyrfEHowPQilI3Gqk9hPWbqPkKPvPs6We1kjhkMbsND396k8wCNMiqnyeWMcVqcQPBKCVlMg1Zl5kNjVO4DQa8+Z6bM2zJbSra3hznSG4Oiyjor+rJj4/ebLebZD3Nq8KSGIsOfQ/VbrwnkcfeMgrqcw1UoDndKBcCI+afdUllvu9zfiG2jEsCj5yTlj6wPLHQDGW16Cmq8s0lQxyKHRhgqRkH/AH30s7lxfJLSRZ4fk3Ykl5CQRLgZLg8+WB3cgOoCtszeq6ur2SSGdIzoIreUnhlUE+aOgfrnOcnHLkofA626kK2Ro6S5dtw8/hRvP5LHTMlpmROfZk+cv2T9IeHP20hSRFSVYFSNCCMEHuIPKt+vd4YrcRC5dYnkHLJIBAHF52NFBOMnFebW3ctrtfnY1fI0caN4YYa/ypHUQeyuav8Ap1OoSaRg8Pmi/P8ARWi7V8kLgk28oYerJof2lGD8BSltLdG7g/OQPj1lHEPimce+ucsc3ULyamErU+01U9FekYODoe6ikXKvKK9ryhCKKsLDYFxP+ahkcd4U4/aOn30z7L8lFzIQZmSBeuvG3wXT96nDHHQLop4arU7LSkimjdryf3F0QzAwxeuw1I+ovM+3l7a0rYW4VrbYITtZB9OTBOfAcl9wz41M3k3misog8vEeLIUKM8RxnGeQ957+dXbRAu5epS/TWsGeubfN102Hu9DZx8EK49ZjqzeLH+XIUu3flNRSWS3llt1bgacaLnTlkYPvIzpXbYW90s901rcQdiWTjTDZ80gaMR3g8xjuxS/ZpcbPE1nJayXcEmezKAnORjmAQM6ZHMHJGacusMui7H1YaOisLjTQ7COCudtbrpeKl7Yv2c+ONWXQSeB9V+mfaG8JO52w5u1e9usLPKoXgAxwqOEZP1jwjTp78CVuFsSS1s1SX0yxfhznhzjze7OmTjqTUjb+8fYlYoV7e5f0IweQ9dz9FB9/xI0Adop202CKrxB1I2nu4r53k280XDBAA91Loi9EHWR+5R9599St39hraxcAJd2PFJIecjnmx/kK47vbv9hxSSN2txLrLJ+CqOiDkB4ewC5pwLyVdjSTnd4Dh+eKKKKKdWRRRRQhFFFFCEUUUUIUXaWzI7iNo5VDo3Q/iD0I7xS4l7Ns48M/FcWnJZsZeEdBKBqyj1h/2ptrxlyMHUUpbNwpuZJkWPzVV9/ZQ3tsULccUgBDI3PqCCOevQ5Gmoqt3b3bktTwO8c0MesBMYEiE54skacjz5nJ5cq+LjdiSBzLYOIidWgfWJ/YP8M+I+6u2z98Iy4iuFNpP6knot4o/osPvpbT1tVLq5gXiDx2PzgVne19sNNdPePEs0KyfJ445MgZKsRpjpqxzyLju0fNydlyWNkwuXCgFnxxZEa4GmeXQtp31a7a3ehukCSA6MHBU4IYaZ7jpprmqzfDYVxd9nCjrHbk5lOfOONQAMYIz488d1IGFpLtVBtB1JzqnaO3edft3Llu7v6Lq47HsXQMGeNyfSQEjiIwCuSCOtMLbTiEhjMsYkGMpxDiGdRpnNI262zpI9sSJIxk7KDgR+AICo7MAADTAyRkdRVS8EF1d7SnuMFIlITLY84ZVSuDqfM5a+lQHkC/FY3EVGtE3MkXtp3LUbiwjk9ONH+0oP4ioMm6dmedtB/8aj8BVR5MJpG2epkJbDsEJ9UYGPYG4h7qPKbfSRWQeJ3jbtFGVYg4w2mnSnkZcxCuajDS6Ut2lWyboWY1FrB/8a/6VKg2RBFqkMUeOqoox7wKoNxJSwkYyXkmif8AMjAz5x+b7/H3UhbavpU+WWzNI8fboWYsWKoGfHpHr834ZGOopS8NEwpvrspsD8usrYbnaEccZld1WNRksTp/310xVPsnfq1uJeyjchz6PEpXj6+bnw6HBqm32sVk2OnyXWKPgccPVACvTuzxHPqml/bG1oruTZ7WozcKVDIq+iFKEA6YwCGI6YzyodUIKyriXMdAjbxkxbuVnvXt6b5a9tLcGzh4CyPGDl9MrxNnI1DDzcajHXNTt17WTaGymjusniJCSNqxAwVfXnhsjPUCrHfXdA3oiaNljljb0mGRwnmMY1wQCAdOffTJEpCgHBIAzgYGfAZOB4UBhzGdEzKLjVcXmR9QdvBZXu1ujcszsry21xA/B2jZKOmg4RnnwgctVIK8q1OBSFAZuJgBlsYyepx09lVu2N54LYhXYtIfRiQcTsegCjl7TgVVnZ11ff8AME2tuf8ABQ/OOP8AMceiD6o99a0BlhdbSY2j1WXPzXYfUrpf7yvM5gsAJHGjzHWOH3/Tb6o/1FWGwt3UtgxyZJX1klfVnP8AIdyjlU+xsY4UEcSKiDkFGB/58a704buVdrDOZ1z6Du90UUUUyqiiiihCKKKKEIooooQiiiihCKKKKEIqNf7NinQpKiyKejDPvHcfEVJooWEA2KWP7sz2+tlcEL+hny6exW9NB7M16N7pIdLy1lhx/iR/Ox+3K6r7CKZqKTLGil0WXsGPUfO6FXbO3ht5/wA1NG57gwz+ydR8KrZ/J9YucmAA+DOPwap20d1bWfWSCNj6wGD+0uD99V/9yQn5i5uoO4CXiX9lwfxrCCdQClc1zu20O+cD7pgtrZY0VEUKqjAA5AVV717uC9g7Iv2fnBshc8sjGMjvqH/Yt+voX6uP8yBfxUj/AHmvew2oP8Szb2pIPwagmRBCHOzNyuYY8PsVL2DsWaAntLprheEBVZFXhx1GDrppXI7nQm5nnYs/bpwPGccOMIO7OcqDnOlcey2ofp2Q8Qkp/E15/Ze0W9K8ij/9OAH4cbUW0gpbEAZCY+blWuxdhxWsXZxcQXOcMxbU8+Z0z3DAr2aW3tgWYxQZ5k8KZ/DNVP8AdGR/z19dSd4RljB9yD+dSLPcizjPEIVdvWkJc/vk1onYJxmiGtA7/wAe6jvvzG54bWKW7b/LUhB7XbAH318/2ff3P56VbOM/Qg86QjuMh0U/ZFMqIAAAAAOQHSvqjKTqVvRl3bPlYe/qqzZG7kFtnskAY+k7ec7e1jrVnRRTAAaKrWhogIooorVqKKKKEIooooQiiiihC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4" name="Picture 6" descr="http://www.karkiainen.fi/images/luom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21" y="1196753"/>
            <a:ext cx="1462385" cy="14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hatukku-tamminen.com/wp/wp-content/uploads/2010/09/luomu_naudanjauheli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25" y="2906754"/>
            <a:ext cx="2740315" cy="20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DxQUEBIWFRAQEBUQFRQVFBQVERUUFRYXFxQUFhQYHSggGBolGxcXITEiJSkrLjEuGB8zODMsNygtLisBCgoKDg0OGhAQGCwkHCYrLywyLC0sLDcsLCwsLCwtLCwyMC8sLCwsLC83MCssMCwsLCwtLywsLCwrLCwsLCwsLP/AABEIAIABigMBEQACEQEDEQH/xAAcAAABBQEBAQAAAAAAAAAAAAAAAQMEBQcCBgj/xABMEAACAQMBBAQJBgoIBgMAAAABAgMABBESBQYhMQcTQVEUIjJhcYGRsdEjM1JyocEWQmJzgpKTssLSCBUXNENEVKIkJXSD4fA1hOL/xAAbAQEBAAMBAQEAAAAAAAAAAAAAAQQFBgMCB//EADoRAQABAwEECAMHAwMFAAAAAAABAgMRBAUSIfATMUFRYXGBsaHB4QYUIjNykdEyNFIV0vEjJCU1Qv/aAAwDAQACEQMRAD8A3GgKBM0BmgM0BmgM0BmgM0BmgM0BmgM0BmgM0BmgM0BmgM0BmgM0BmgM0BmgM0BmgM0BmgM0BmgM0BmgM0BmgM0BmgNQoDUO+gNQ7xQJrHePbQHWDvHtFAnWr9Ie0UB1y/SHtFAdcv0h7RQJ16/SHtFAdev0l9ooDr1+kvtFAeEL9JfaKDpHB5EH0HNB1QNz+T6x76DscqA00BpoDTQGmgNNAaaA00BpoDTQGmgNNAYoExQGmgNNAaaA00BpoDTQGmgMUCYoDFAYoDFAYoDFAYoExQGmgMUCEUHJFUIRQcGg4bFA0xohl2qiO7UDRFAYoE00Big5xQGKAxQXGxPIb633CpKrGoG5/J9Y99B2vKgWgKAoCgKAoCgKAoCgSgKAoCgKAoCgKAoEqgoCgKAoCoCgKBKAoDNByTVCE0HJNBwWoOGaiPL72b72uz2jW6LgzKzLoTUMKQDnjw50HnW6Ydm/Tl/ZH40DTdLuzj+PL+yPxpkcf2tbO+nL+yPxpkH9rWzvpy/sj8aZB/a1s76cv7I/GmQn9rOzvpy/sj8aZCf2sbO+nL+yPxpkXm7O91tfmQWxc9SFLak0+VnGO/yTVyHbneW3SQoX4qSGIGQCM6uGcsBg5KggYOcYOAtgc8RyPHzUF1sTyG+t9wqSqxqBufyfWPfQdryoFoCgKAoCgKAoCgSgKAoCgKAoCgKAoIl3tKKNgssqIxGQGYA47+NelFquuM0xMvC5qbNqcV1xE+MurS+jlz1Uivp56WBxnlnFK7dVH9UYfVq/bu56OqJx3S5utpQxtpklRGIzhmAOO/B9FKbVdcZppmXzc1Nm3OK64ifGSw7QidSySoUTymDDSPSeyk266ZxMTlaNRarpmqmqJiO3J6GVWGUYMp7VII4cDxFfMxMTiXpTXTXGaZzDuvl9GvCU16Na9Z9HUNXLPk8+VfW5VjexwfHS0b25vRnuzxO18vsUCUBQJQIao5JqDkmg4ZqobZ6IZd6DDv6QrZms/wA1L+8tJVkdQTdl7MkuH0RDJ5knOB7OJ9ABNelq1VcnFLH1Opt6ejerl7fZ3R0MAzOc93IegqOJHn1D0VtLezI/+p558XN3/tFOcW6efP6T5rX8ArbHkjPf8r7usrI/0613e/8ALC/1/U56/b/aqtpdHQwTC5z3cx6Ap4gefUT5qx7mzP8AGeefFnaf7RTnFynnz+kebxO09lSwNiVcccBuOk+bjyPmODWsu2a7c4qh0Wn1VrUU5onnntjgg15MlrPQH5d59WD3yVYHrp93pRPrVSzK0fVNrxb6Y5JZB18esFm+VxkK3FdQIJwCPUbPtRFDHECSIYkiBPMhFCgnz8Ko9FsP5s/X+4VJVZVA3P5PrHvoO15UCSHAJHEgE4oMVu+mi9hQNPsho1yF1OZo11EZAy0fPAPDzUEnY3TTNLJHr2W4hlbSJUd2XPEZ+bwQCOODwweeMUDu2+le7j2rJYW1kk0iz9THh3DPwByewd5PIAE8qCZux0h7Rn2hFb3Oy2hikdkeTTNhdKsc6yNJGRQVUfS7fS3stra7PjmkiklUBXcErESCxJ4DgO3tIHaKC+3E38vry96m62c1vEYnfrCky4K4wMuMcc0GkUGX7W6bbOC4lha3uC0ErxMV6rSSjFSR4/LIoJ27XTDs+7nWH5WGSRgidcqhGY8AoZGOCfPjnQQL7f27TeZdnYi8FaSNc6D1uloQ/lasZ1Z7KCJvB0rXcW1ZLC2skmkWYRR+O4d8gHj2DnxPIAUErdzpD2lNtCK3udltDFJKY3k0zYXAPEORpIyOfKgq93ulm4fbfgd0IRbNdS2ysqsrhgzLFlixHEhRy7aC06YOkG62ZPAlqsJWaJnbrEZmyrY4YYcMUEPa/SNeRbXsrXEPUXa2TMdDa8T6RIAdWBx1Y9VBrtUeE6QZtMygAePAFyRkgByeHsHGtrs+nNM+E/JzG3a925EY66cfE7uenU308GcgpkE8yAQV9el6+dZPSWaa33smnoNXcs9mP+PdWbyr115cnPiwR+nydK6f1mNZGmno7VEd8sLaNPT6q7OeFMe2Ix+8mLdyNly9zXSKf1c/cK+qozqaf0vK3Mxs6vxrj2ey3HP/AAMfmZx/vJrWa786fT2dFsaf+0p9fd5u9mYbYA1HT4RHwyccQvZ66zqKYnSZx2S096uqNqRTmcb0fImxJc7ZYnmZZx7A+PsFL9ONJHlHyTR1zO1Jz31e0vQ7+EizypIIlXkcdhH31h6DE3cT3NttuZjTZiccYVOzdny3Oz4hFLpdJZCSWYZHdkce2si5dotX6t6MxMQwdPp72q0VEW68TEz2yo9sJcW0vVtO5OkNlZHxx9JrKszau070Ux+0NZq41OludHNyZnGeEy9TsTZF5FMplnDxZ8ZesdieBxgMO8isC/fsV0TFNOJ8obzRaLW2bsTcuZp7YzM9k98KfaG1Li6ujDbuVQMVUAlRhebsw4/+ism3ZtWbW/XGZ54Nff1ep1mpmzZqxGezh1dsyY2hDd2RVjMSrHGQ7MmeZVlavq3VY1ETG68r9Gt0E01zXmJ8ZmPKcvTXm8OmyS4C5aTChc8A5znJ7gVNYFGl3r025nq9m8vbSijSU6iI4zwx4/TDzlhsq4uYjN4QcknSCzcSPPnxeNZty/as1bm40+n0Wq1drpul48cRmeYTdz9ryOzRSsW0rqUtxYYIBBPbzFeOusU0xFdMMvYutuXKqrNyc4jMZ6/F6N5K1roUd5KoxXp/+etPzUv7y1JVmez9nmXrCDhYo2kYnvVSwQflHSfUCeyvC7ei3ux2zMR8ev0+naky9x0WQDTI/bqYfqhMfvt7a32y6YxM89jlftHcnNNPZj3z/ENBrcOVVu19txW4zK2PN/7z9AyfNXhd1FFr+qWXpdFd1M4ojnnvxHii7J3pt520o/jev3EA+vGPPXxa1du5OIl76nZeo08Zqjhz5x8c+CbtfZSXEZV1ByMZPuPm93ZXpes03KcSx9Lqq9PXFVM88/Vje39ktbTFGzp5qT3dx84+B5EVzd+zNqvdl+gaLV06m1Fcdfbzz3djRugTy7z6sHvkryhlteqoTNBebC+bP1z7hUlVlUDdx5PrHvoOl5UC0GY/0hpANjqD+NeRKPTokPuBoLroZhKbBtAe1ZH9TzSMPfQZLtHbUVjvjLcz6upimkLaRlvlLYoMDt4uKDVd2OlSyvrtba3EwlkDFS8aqniKWPEMTyB7KDItzt54NnbwX01zr6stdQjQuptRuFYcMjsU0Gy7ndJFptKdobYTCRIjKesRVXSGVTghjxywoPY0HzxuRaRvvfcrKiuvX3p0uqspOp+wj00C/wBIC1givrUWqolx1RMixAKR4w6kkL+N5Xn4DzUD++haPfGzY+U8tjn9IrG330ELbG2YrHfKS4n1dVFKS2kam+UtdIwO3i4oNS3Z6VbG+u0toBP1smrSXjUJ4qljxDEjgD2UGD32yTLPtaZCwmsblrhdJx4vhJRz6RqVvUaD0PTNtYXlrsm6GPl7WXVjkJFMYlX1PkUDu/vibc2Qx5eC7Of2SkfdQfRdBn3SN/eI/wAz/E1bjZ39E+blPtB+dR5fNLl+S2tA3ISwpk9hyhT7hXnH49LVHdPzyyK/+ltK3V/lTHtMfKFXYgvZ3055yMq+suGb3ive5+G7bojs/hg2c16bUXp7Zj3zPubgX/lUnmu1/cHxr6q/uo/S87cf+Nr/AFx7Q9buIf8Agl+u/vrXa/8AOn0b/Yv9pT5z7vNbW/8AmR/1EPuSs6z/AGnpPzaXVf8AtI/VT8i7I4bZP5+f7Vkpe46T0j5LpOG1J/VV83o9+/7k3mkT31g6D86PVudtf2k+ce7jcP8Auf8A3X+6rr/zvR87D/tfWXnt8Rq2io7xEvtP/ms3R8LEz5tTteN7XUx+loWa0rrngt1Ier2jIhIJCOMjiDxU8K2+rq3tPEx4OW2Xbm3r66J7p94XG/KZtM/RlRvev8VY2gnF70bHblGdLnumJ+XzV+w7UXGzTETgiRtJ7iCGHvPtr11FybWp3/BjaCxGq2f0UzjjPpPWqbe7uLFtDL4jHOk8UPnVhyP/AKRWTVbs6qMxPFrrd/VbNq3Ko/DPZ2T5Tz4w9FsrakMvGNQkmOK4Abz4I5itdqLNy3/VOYdBodZp9RxtxEVdsYjP1jmUxnrGbFxmgxnp++etPzcv7y1JVV7O2No2O7geM6s57/GhfHvjHpz31zl7Vb2uinsjEftVH1l8Z4qno/20IZijnxZDw9JwCPScKR9XA4muy0F+LdW7Pa0u29FN+3v09cc/z++eqGrRuGAKkEHiCOVb+JiYzDiJpmmcT1si6QA/hZ150+Np7vLb7cafVprntfvdLx55/h3mxNz7tG718M/tH19cqXZGrwiLR5XWL7M8c+bGc+bNYtnO/GO9sdVu9DXvdWJ5/huVlnqk1eVoXOeecDOa6qjO7GX5rdx0lWOrMvLdI2zBJb9YB40fH2DJ9A0hs95VO6tftG1vUb3dzz6N3sHVTbvbk9U8++P3l30C+XefVh98laKHbNdqoTNEXuwvmz9c+4VJWFlUU3ceT6x76DpeVAtBlP8ASOb/AJVAO+/Q+yGf40HrOi1cbEsv+nB9pJoMqW0jl35ZJUWSNpXyjqGQ4s2Iyp4HiAfVQbVY7tWkMgkgtII5VyA6QorjV5WGAzxoMS6NbCKbefaCTxJKgN4wWRFdc+EqM4YYzgnj56Db9m7v2tu5e3tYYnK6C0cSIxXOdOVHLIFBZVR8xJuqdo7x3tuJuoPhFzLr0az4sh4BQw48e+oNI3T6FYba5W4urlrl4nEiLo6tNanIZ8sxbBwcZHLjmg8x0snTvTYt/wBG3suG+FBzPapLvyUlRZI2lOUdQyHFnkZU8DggH1UG02O7NnDIJIbSCOVc4dIUVxq4NhgMjOaDFui+BZtu7Wt5BmO5ivI2H5JuFB/eoM+3naSGNdnzZ6zZ93dDOMApL1ONPmzGzfpig9r0w+Jf7LcchYW2D9WRj99B9FUGfdIv94j/ADP8TVuNnflz5uT2/wDnU+XzS9/IsQ20g4FfEyOB4qCP3TXnoKvxV0yyNuUYt2rkdnD4Z+RZrQRbFOGDdZokJHLLOvD1AAeqkVzXrPLh8CuzFrZU4nOcT+8wq7KPOyJ8fi3Kn7Ix99e9c41VPl/LCs052Zc/VHyeh3AuFNqUBGpJGyO3BwQcd3MeqsLaFMxdz2TDb7Cu01afc7YmfioNrSB9rqUOfl4RkcRldAP2j7KzLMTTpePdPzanVVRXtONz/Kn4YKkgi2yS5wvXtxPIa1OCf1hSYmvSYju9n1FUWtqZq4RvT8Y+r0W/MqizYEjLumkdpwcnHqFYWhiZvRLb7arpjSzEzxmYx+7jcQHwP0yvj0cPvzV1/wCd6JsOJ+6+svPbyHO1APy4R9i/GszTcNN6T82o2hOdpRHjT8mgk1pnXs/2EQm1GU9rzIP9xHurcaj8WlifCHJaCej2lVTPfVHu9Bvec2cnpTHp1r/5rB0X50evs3O2Mfc6/T3hSbCnePZ8zR+WshYZGRgBNXD0ZrL1NNNepppq6sfy1uzrly1s+5Xb64nPtn5pWw9om4idZyHbV5JAxpIGOHpzXhqrXQ1xNHBmbM1P3y1VTexM56sR1KCNRHfARcVEoUcc8DwYZ82SPVWdVM16aZr68NLRTTZ2jFNrq3sfv1x6cXsq0jsyUGN9Pnz1p+bl/eWpI9Rsu1DWap2EMB24Ic6T6iAfVX59fuTTfmrnqeU9bG96tgvazEFcRs3inmB26c+49o8+QOy0Osp1FuJzx5489r1icn9jb4TwcCda+c4b28QfWCfPW6s625b8Wq1ex7F/jEYn4c+U48Hon3ls7sBblNLecAcfXlR6dQNZk6qze4Vxzz4tTGzNZpJ3rM5jn19MSu9gbGs0IaHSSeXn9BbJYegkVlWLFinjS1+t1usriabmYjnu6vWMvTVnNMrd4kDWrg8jgepmCn7Ca8NRGbcwzNDVNN+mY54ZUXQP5d59WH3yVy8P0iWu5qoKC+2D80frH3CpKwsqimrjyfWPfQdLyoFoPHdJ25j7UtYoUmWIxz9cWZSwPiMuMA/lUF7uvso2tjb25YMbeFYiwGAxUcSB2UGc72dEtxc7TmvYL0QNKysuFcSJiNUPjqw54PLvoJG6/RrfW15DNNtV5ooX1NEWmwwwRji5HbQVe0Ohq6a9uLmDaAhNxPLINCyK4WRy2gsrDPMeygvtyOj+9s71Z7jaT3Eao6mImUg6hgHxmI4UGkUGNbobvXce9VzcyW0i20kl1plK4jIYnSc+fhig2Wg8Jvl0cLf7QhvDcNE9ukahRGGyY5C4OSRjysUFDvf0Tz3W05b2C9EBkKFcK/WJpiVD46kc9J5d9A7u10aX9veQzS7VeWOGQO0RabDDtXi+KCy3M6OWstq3F61wsguBMOrEZUr1sqyDxsnOAMcqCu6RuiX+sL3wmGdYWeNVkVkLanXgHyD9HSP0aCy3y6MlvzalrkxGzgEI0xhtWMYPEjHI+2g9+vKgptt7uR3Lh5HdSq6PF04xkntB76yrGqqsxiIhrtZsy1qq4qrmYxGOGP4StrbJSeEROSApUgjGoFRjtHdXnavVW696HvqtHRqLXR19Tm72Qj2ot9RCBUUEY1eJjB7snFWi/VTd6THHj8Xzd0VFzT/d8zjERnt4G9l7CjhgeHJdJGJbVjtUDHD0VbuoquVxX1TD502gt2LVVrrie/ywoJ9w/G+TnwvcyZIHpBGfZWZTtLh+Kn4tTX9noz+C5w8Y+qfsHdRbeQSO+uRc6cDSq5GM4ycmvHUa2btO7EYhl6HY9Gnr6Sqreqjq7oObf3ZS5bWGKSYwTjIYDlkcOPnr50+sqtRu4zD01+yreqq34ndq91RHuKcjVONPbhOOPNk8KyZ2lw4U/Frqfs9x/Fc4eX1ess7ZYo1jjGEQYHf5yfOTWtrrmuqaqut0NmzTZoi3RHCFDf7uGS86/rABrjfTpOfECjGc/k1mW9XFNno8dk/Fq7+ypuav7xv8MxOMd2P4X7NWC3DyO8mwpGm6638o4JGQGDDkyk+itlpdVRFHR3Opz20tmXa7vT2Ovu7cx2wr7q1vZgFlzpBzxKKM95xzr2pu6W1+Knr9WJc0209TEUXOrxxEfBfbPtBFCI/K56u4k8/V2Vrb16blzfdDo9LGnsRa6+/xz1qW43YBYmOTCnsIzjzZzWbRtGcYqp4tRd2BTNWbdeI7pj5pmy9iJE2onU45HGAPQO+vG/rKrsbuMQzNFsm3pqt+Z3qvZaZrDbYZoMb6e/nrT83L+8tSVeh3MvhLZoQeOBn0nif92ofo1wW0bU279Uc84xLxqjil7d2OlzEUcAkjAz7s9np7D7D5aXU12K4qpkicMN25sl7aYxuDj8UntGe3zjkfvGCe502opv24rpesTlX1kKftbt4zmNyueeORx3jkfXX1TXVT/TLzuWaLkYrjL3e6e+rFhFccc8A3ee4efzdvIY5HbaXXzM7tbmdp7Epppm5Z557+ztz1x6XfG+CWbkEeMpIPq8Vh5tZT21m6y5FNqZ55zhp9lWJr1NMY6p/5+GVd0EeXefVh98lc3D9BlrdULQX+wvmj9Y/dUkhZVFNXPk+se+gVTwoFzQGaAzQGaAzQGaAzQJmgM0BmgM0BmgM0CZoDNAZqgzQGaAzQJmgM0CZoEzQITQclqDgtQcM9ENM9BHeSqGHkoOKBM0CZoEzQJmgxzp5Py1p+bl/eWpKqPo33h6mTqXPiufF7efNfSOYHnccSwrRbY0XS0dJT1xz9J9OyJfFUNbRgQCDkEZBHEEHkQa5GYmJxLzeF6U9mBrfrQPGQ5z6wp9oPH6i1vdh35pu9H2Tzz5y+6JZNXWvQUCqxByDgg5BHMGiTETGJeh3m28Zo4o1bKqis2M4BIzo/R1EH0D6NZmp1G/TFMc+HPyarZ+gizXXcmOOZiP59ce/e9n0EeXefVh98lYkNs1yqjoCg9BsQfJn6x9wqSqwqBm68n1j30Ap4UHM0hCsVXUwUkLnGogcFz2Z5UFJa71RyJZMiMW2jllThqjVIy8zP9QgIfymUdtAxFvWwltxPaPDHeTdTEXdOuDFXdOtgHFAwQ9pIyMgUFXsDbUjdQHaWSZ59qhF6xVjcQTsESTIzwGkKeGOOc0CbA3xlNnYCaIPeXtuZQWmiiR1RULPqxgMTIMIB2HkBQXE29BHUIttJ4Vco8nUSMkRiSIhXaRySMamUDTnOoEcM4CO2+YKxBLeRp5bx7FoQ8eqOZI2lOXzpKaAG1A8mBxnhQNNvqwSV3spFS0m6i6PWxERtleMfHMo0ujnlwYczkUEzbe8rwdewtHaC1XVJK0iRBwE1t1Cv87gdvAZ4DJFBQbybdlDXrQyuqLFsd4sHGkXF2yykDs1JgGgvdub0PbieQ2cht7XOuQyRxs4ChnaCNvnAAeeRkggZoJW914ybMu5YmKullNKjjgVYRsysPPyNB4m52woij8A2heTbRYRtHbtrkSQkqHEitFhYuJy+RjvoPXX285WaaOC3abwTT1zCSOPDMgk6uMOflHCFSeQ8YDOc4Cl3i3jDQ3MlrLKCdlW13EwYCMLLLIFdUxqWQgYJJ5BRjgaD0J3iXF8dDf8ALvL4j5T5BZ/F7uDY49tBEbel2kMdvZvK62kN4flI0UJNrwmW/H8Q4GMHvGKC32ZtJbi1jnjyEnhWZQ3BgGXIBx20Hndw95TcWtsg1TSJZxyXU+cqkjICIyebynmVHIc8ZAIS7feluttlntHhW9fq4i8kZmVtDSKJoRxjyqHtODgHFB3HvWhs47nq20y3YtAuRqDG6Ntqz3ahq9FBFl3xIW4k8Ek8GsriSCaXWmcRNh5I4+boo4nkeeMkGgk7X3ikh61ktXeG3QO8rSJErjTrIhD/ADhA58hnhnNUMy70s0xitrZ5m8FivM9YkadXNr0gluT+JwHn5jFBY7L2sLi0juIVJE0IlRGIVjkZCE8QDnhnlRHnNz955ZbWx8JQma9WU6wy4PVjVq0qOGc4A81BJuN61BkRYmeZb02KRgqDJIIlmLajwVAjEkn6PbkUFPvFvVMtvMI4jHdwTWyOpdGHVzyKFkR8YZW8ZeQIOeHCg4/CWWO6vfCUK29tb28gVWRmVpOs8UYALM5AA48NI76CX+EBy0c0TQu9vLNGVljfUIxl11L5EgBB4gjuJwaCHs3bcpuUXQ7Ww2ZFc5LK0pLAnWQBl3OAuB28e2gm2+8DddDFNbtEboN1eZEZgVTWUkQcUOkHvHDGaou80CE0HOaDH+nc/K2n5uX95akkMtU4ORwI457akxlXv909/SgEdyeH0uw95OPJP2H8k5J5/X7Hiv8AHa/bnr948eER8TSuOkDbUclh8mch8KD2ZJHAMOB8UPyJ5CsPZWlro1P4o6ufPu60pjiyeusegoCgKDVegjy7z6sPvkqwNeUVUOKKC92N82frH3CpKp9QM3fkese+g4B4VQuqoPLbF3VaG7uJTL8k6yLaooOq3Fw5muTx4EmTSR3BaCp2buPLG1oStor2lxHNJOiyNdXelWVmkkZQVY6y2nLgnHEAUFtsfdl4ZbZ2dCLebaEjAaskXkutAMjmBwP2UEG33XuVsra3kFncR2qNAYZkYwyoAoim1mNmilGG4AFfG58AaBn8AysdsSttcSW6zxmG5Rnturmk6xUiLB2j6vgqkg5XIwM8An7O3UaM2zf8OhhvpLx44IVhhCvA8KxxhFBcjUp1vxPHkMAA9e7tu9ttGIOga/uTOhOrCjqrdMNw55ibl3igrdt7mSTS3ZxayG7BEdxOjSXFqpiEfVRJjTpBBIIZcFySGoHr7dGWRJh1kYM0GzIh5WA1jMZZCeHJgcD7cUETbu5Es7XnC0drwuY7qdHkuoFdNIhRSMKo4gMrDGrOknmHqdtbOafZ81sGAea0e3DHOgM8ZTPLOMmqIu3dgtNbwiNxHeWhSSCbjhZFAVlbHExuMqw7j3gUFPtLc1muJ5lt7CZrvS7G6h6xoJRGqMY20HrI/FDaDp4548eEDl/ue7JMiSRgS7Mt7BToEYDwyyOzmONQqqQ4wFHDuoO9qbvXRe+FvLAItpINbSCQywuIBC2hV8VwVVTxIwc+VyoLPYuxmhneRmUh7K0tQBnOq367U3Ecj1gx6DVD+7mzWt7CC3dgzwW6QllzpJVcEjPHFQUOwN0HtEgFvIkbeB+C3WgELIwU9Xcx8PnVctxPMNx5Cgh7K3KkjezYpZo1nMskksaubm6IjdDJJKygqx1lip1ZJ8oY4g8N1roQpbLLALWHaC3itiQzunhRuTEw8lCCx8YE5wOAyTQRrLZ91cRX9urxLa3G0LyN2YP4QkbyYkEa40vqBOGJGNXJqod2xuhJLNcsBav4QumKedGkntF6oR6IoyCuMgsCGXixyGoi02JsZ4ZzI7KQbC1tMLnyrfrNTcR5J1jHbwoHt2LBrWyt4HYM0ESxllzpJHaM8aDzlhu/cwQWio8DSbPeVY8mQJLDIpXxyFJR+IPAMOHnoG493p1LSmWI3Q2g18niuIcPAsLQsPKA0ggMM8gccxQc32700yXDyPGLm48HCquswRrbSdYiFiNTamLZbA5jA4caOdpbtyTvc9Y0QS9toFfGpjHPblmQqpAEkepuOSDwxjjQJZbtMHZjDZQfISxAW0ChneRdOtpCgZFAz4q58o5JxQdPsCcaRHKihtmCwdwXEkbKraJYsc/GI4EqcDgc0EfZu67pPaydXaxC2Zy4hVzJNqiaPW0jAHOWzpOeZ8ag9bmgM0CFqDIenPjNafm5P3lqSKLae4ix3sdnFd9bdPcpA69RIixhhqaTWThgo4kDsqKiXG5bLc3cPXKy2dkb9ZAp0TxYjZCnHhqEg48eRoJ+0dwUhWRmvl02ptjdfIyZiW6UNEyjiJeYyAQedB3PuBCs5i/rAEpZtfyHwaQaIRGsikAt4xKtyHLFBEt9wmfaEdsLhOpltBfC50sEW3ZNau6HBU8hjzigZ2fucCb3wq5W3Gzp47eRjG8gLyPIgOF4hcx88HgaCbN0fiBJmvrtYOpvDZ4SGScO3VLMrgrghSjA8RQX/QSPlLzByMQ4Pfxk41YSWvqKoeRKC82ZGVQ5GPGz9gqSqXUEe+8g+ke+kBkNwqhdVAaqBdVAmqgNVAaqA1UBqoDVQGqgTVRBqoo1UQaqBNVAaqA10Ca6A1UHJeg5L0HDPQcNJVDTSUDEk1BHaWg4LUCaqBNVAmqgTVQJqoE1UCaqBNVBkvTc3y1p5kk/eWpJCPcdJWdoXNyTNJH1TiyglOYopZEWIu6B8KNBlGFz5XZUVHl36gkiJeApcvsifZjCJVFuAZUa2KgvkAIGB9C4z2Am9G/kd3BdQuJTEy2jWgdU+QlhRUnPBuCuNfLPZwHGg4TfiNL2S4iEqltkCxjICh1nWBIw/lcF1KTnnjHCgkXG/wDDpmmWDrL67s7W2nM0amB2jz4S5CuCdemHsHkmgW83ysrkXfhK3CHaCWLzGGOIjr7YOJtAeQYRsqQTkgk5B7Qlz9I8Uy3GqW8tHnv/AAkNahGJiEEcCRuWlTJwgJ7M0EroGXMt4FyRiHGR4xGZMZA7asDbbfZxPlcB3dv/AIoiwiiVfJHxoqRCeHrqBygjbRPyZ9I94pAiB6qDXQGugXXQGugNdAmugNdAa6A10BroDXQGqgNVAmugNdAaqBNdAhegQyUHJkoOGkqhtpaBl5qBiSegYaWg510Ca6BNdAhegTXQJroE10CF6BNdEIXoIV/syCYgzwxylQQpkRXIB54yOFFRfwasv9Hb/sY/hQH4NWX+jt/2MfwoF/Bmz/0dv+xj+FB0N2LL/R2/7GP4UHY3Xsv9Hb/sY/hQOR7qWZOBZW5Pmgj+FBZ224VmeL2duB3CGPPu4VBfbJ2JbWurwW3ihLgBjHGqFsZxqIHHmfbRU95QOZxQQp9pIO3PophEvZFz1iE4xh8fYPjSVT6gYvIiyEDGSRz5cDmgieAv3r7T8KuQvgL96+0/CmQeBP3r7T8KZB4E3ePafhTIPAm7x7T8KZB4E3ePafhTIPAm7x7T8KZB4E3ePafhTIPAm7x7T8KZB4E/ePafhTIPAn83tPwpkctZv5j66ZQ08Eg/wyfQU+9hTIYbrh/lpD6Gg++WgaaeYf5Sf1G3PuloGXv5Bzs7n1JGfdJQMPtlh/k7z1QZ9zUDL7xY52l4P/rn41Qw+9aDnb3I9MOP4qBh99YRzjnHpjUfxUDR35t/oy/qp/NQcNvxb/Rl/VT+agbbfWD6Mn6qfzUDbb4w/Rk/VX+agaO9kP0ZP1V/moF/CqHuk/VX+aiD8KIu6T9Vf5qA/CaLuf8AVX+agPwli7n9i/zUB+EcXc/sX40C/hFH3P7B8aA/CCPuf2D40B/X0fc/sHxopf68j7m9g+NEH9dJ3N7B8aAG2E7m9g+NAv8AW6dzewfGgX+tU7m9g+NB0NqJ3N7B8aDsbTTub2D40Di7TT8r2D40Em22lFnx9eO5VHvJoq1g3gt1GFRx+iM+3VQOtvLF2K59QH30wI8m8GfJBHqHxpgRXvi3PNBPj2JK6hgUwyhhljnBGe6mTC72JZNFGVfGS5bxSSMYA7QO6pKrGoCgKAoCgKAoCgKAoCgKAoCgKAoCgKAoCgKAoOGiU81B9QoGnsYjziQ+lFP3UDLbFtzzt4T/ANpPhQMNu3aHnaw/s0+FA026Vkf8rH6lx7qBlty7E/5dfU0g9zUyGm3EsT/gkeiST+arkwabo/s+xXHokb76ZTBpujq17GlH6a/etMqZbo3t+yaYeuM/w0ymDTdG0fZcP60U/eKZMGX6Nj+Lc+2L/wDdMmDLdHUvZPGfSrD40yYMt0f3I5PCf0nH8FXJgy+5F2PxUPocfeBTJgy26N4P8DPoeM/xUyGn3euhzt5PUM+6mQ02ypxzglHpif4UDbW7jykYelSPfQcg0Q4poHVoHlqh1aB2OgfSitBsVxEg7o1H2CvhT9AUBQFAUBQFAUBQFAUBQFAUBQFAUBQFAUBQFAUBQFAUBQFAUBQFAUBQFAUBQFAUBQFAUBQcsgPMA+kUDD2ER5xIfSin7qBltjW55wR/qKPdTIabd62P+CPUWHuNXIbbdm3+gR6Hb40yYNndeHsLj9IfeKZTDk7rx9jv/tP3UyYXqLgAdwxUUtAUH//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60" name="Picture 12" descr="http://www.ennenvanha.fi/wp-content/uploads/2010/10/Tee_pieni_muutos_high_res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7" y="4929709"/>
            <a:ext cx="5058371" cy="16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3.bp.blogspot.com/-uK1auc3qdIE/UQDnwLGcbeI/AAAAAAAAANg/Jda-dERd1ME/s1600/lasten+tekema%CC%88a%CC%88+ruoka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56" y="1052737"/>
            <a:ext cx="7267096" cy="51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ertaa 6"/>
          <p:cNvSpPr/>
          <p:nvPr/>
        </p:nvSpPr>
        <p:spPr>
          <a:xfrm>
            <a:off x="2136776" y="1196752"/>
            <a:ext cx="8135689" cy="5904656"/>
          </a:xfrm>
          <a:prstGeom prst="mathMultiply">
            <a:avLst>
              <a:gd name="adj1" fmla="val 104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1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141A96EA8EA4E8579D9B41245B2C9" ma:contentTypeVersion="10" ma:contentTypeDescription="Luo uusi asiakirja." ma:contentTypeScope="" ma:versionID="3e19a02b95e24219025c1dc571473103">
  <xsd:schema xmlns:xsd="http://www.w3.org/2001/XMLSchema" xmlns:xs="http://www.w3.org/2001/XMLSchema" xmlns:p="http://schemas.microsoft.com/office/2006/metadata/properties" xmlns:ns3="e675b820-0970-4dc2-82d7-e1ac55c57055" xmlns:ns4="29edc433-ad5a-4b80-bb02-89fac3ad605f" targetNamespace="http://schemas.microsoft.com/office/2006/metadata/properties" ma:root="true" ma:fieldsID="0175d46e5315ebe47e4e362a8a5f8aa1" ns3:_="" ns4:_="">
    <xsd:import namespace="e675b820-0970-4dc2-82d7-e1ac55c57055"/>
    <xsd:import namespace="29edc433-ad5a-4b80-bb02-89fac3ad60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b820-0970-4dc2-82d7-e1ac55c570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dc433-ad5a-4b80-bb02-89fac3ad6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9980B2-D6C3-41F3-89D7-DAD91F3E0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b820-0970-4dc2-82d7-e1ac55c57055"/>
    <ds:schemaRef ds:uri="29edc433-ad5a-4b80-bb02-89fac3ad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BCBE8-9A61-46EC-886E-AC5C1A9F4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DC6AD-CB27-46BB-A59E-58CF70E271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675b820-0970-4dc2-82d7-e1ac55c57055"/>
    <ds:schemaRef ds:uri="29edc433-ad5a-4b80-bb02-89fac3ad605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Laajakuva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Sinä voit muuttaa maailmaa!</vt:lpstr>
      <vt:lpstr>PowerPoint-esitys</vt:lpstr>
      <vt:lpstr>PowerPoint-esitys</vt:lpstr>
      <vt:lpstr>PowerPoint-esitys</vt:lpstr>
      <vt:lpstr>Järjestöt: esimerkkinä GREENPEACE ja PLAN</vt:lpstr>
      <vt:lpstr>Järjestöt</vt:lpstr>
      <vt:lpstr>Vaikutan ostamalla tai jättämällä ostamatta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Sinä voit muuttaa maailmaa!</dc:title>
  <dc:creator>Spies Kaisa</dc:creator>
  <cp:lastModifiedBy>Spies Kaisa</cp:lastModifiedBy>
  <cp:revision>1</cp:revision>
  <dcterms:created xsi:type="dcterms:W3CDTF">2020-04-28T06:36:13Z</dcterms:created>
  <dcterms:modified xsi:type="dcterms:W3CDTF">2020-04-28T06:36:49Z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0x010100089141A96EA8EA4E8579D9B41245B2C9</vt:lpwstr>
  </property>
</Properties>
</file>