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57" r:id="rId5"/>
    <p:sldId id="258" r:id="rId6"/>
    <p:sldId id="259" r:id="rId7"/>
    <p:sldId id="260" r:id="rId8"/>
    <p:sldId id="262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283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07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912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715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143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2319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049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58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097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0466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121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68DD6-749C-457E-AE10-D4CDB41FAFBD}" type="datetimeFigureOut">
              <a:rPr lang="fi-FI" smtClean="0"/>
              <a:t>9.11.2018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1B126-95E8-49ED-9C9B-9F7B72084C1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364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Ekosysteemivertailu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Vertailtavat ekosysteemit ovat: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4842933" y="592667"/>
            <a:ext cx="6417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NIMI: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9562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56267"/>
            <a:ext cx="10515600" cy="4720696"/>
          </a:xfrm>
        </p:spPr>
        <p:txBody>
          <a:bodyPr>
            <a:normAutofit/>
          </a:bodyPr>
          <a:lstStyle/>
          <a:p>
            <a:r>
              <a:rPr lang="fi-FI" dirty="0" smtClean="0"/>
              <a:t>Vastaa kaikkiin kysymyksiin. Käytä tekstiä, kuvia, luetteloita, kaavioita jne. </a:t>
            </a:r>
          </a:p>
          <a:p>
            <a:r>
              <a:rPr lang="fi-FI" dirty="0" smtClean="0"/>
              <a:t>Jos tarinasi pitenee, lisää uusi dia.</a:t>
            </a:r>
          </a:p>
          <a:p>
            <a:r>
              <a:rPr lang="fi-FI" dirty="0" smtClean="0"/>
              <a:t>Käytä nettiä, omaa kirjaa, kaveria tai opettajaa apunasi</a:t>
            </a:r>
          </a:p>
          <a:p>
            <a:r>
              <a:rPr lang="fi-FI" dirty="0" smtClean="0"/>
              <a:t>Muista, että vertailu ei ole pelkästään oman ekosysteemisi kerrontaa, vaan vertailet (etsit samoja piirteitä ja eroja) koko ajan kahta ekosysteemiä</a:t>
            </a:r>
          </a:p>
          <a:p>
            <a:r>
              <a:rPr lang="fi-FI" dirty="0" smtClean="0"/>
              <a:t>Tallenna työsi aina pilveen tai vähintäänkin omalle </a:t>
            </a:r>
            <a:r>
              <a:rPr lang="fi-FI" dirty="0" err="1" smtClean="0"/>
              <a:t>pädillesi</a:t>
            </a:r>
            <a:r>
              <a:rPr lang="fi-FI" dirty="0" smtClean="0"/>
              <a:t>. Voit käyttää myös </a:t>
            </a:r>
            <a:r>
              <a:rPr lang="fi-FI" dirty="0" err="1" smtClean="0"/>
              <a:t>pedanettiä</a:t>
            </a:r>
            <a:r>
              <a:rPr lang="fi-FI" dirty="0" smtClean="0"/>
              <a:t> ja tallentaa työsi omalle sivullesi.</a:t>
            </a:r>
          </a:p>
          <a:p>
            <a:r>
              <a:rPr lang="fi-FI" dirty="0" smtClean="0"/>
              <a:t>KYSY aina opettajan apua!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161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Kerro vertailtavien ekosysteemien peruspiirteet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199" y="1825625"/>
            <a:ext cx="10202333" cy="4351338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1983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eloton luonto eroaa ekosysteemeissäsi?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5081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eloton luonto vaikuttaa mielestäsi eliöihin?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3832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Luokittele ekosysteemin eliöt tuottajiin, kuluttajiin ja hajottajiin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164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Laadi ravintoverkko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(voit piirtää paperille ja liitää siitä kuvan tähän)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2175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37733" y="389467"/>
            <a:ext cx="9330267" cy="931333"/>
          </a:xfrm>
        </p:spPr>
        <p:txBody>
          <a:bodyPr>
            <a:normAutofit/>
          </a:bodyPr>
          <a:lstStyle/>
          <a:p>
            <a:r>
              <a:rPr lang="fi-FI" sz="4000" dirty="0" smtClean="0"/>
              <a:t>Mitkä ovat ekosysteemisi suurimmat uhkat</a:t>
            </a:r>
            <a:endParaRPr lang="fi-FI" sz="4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1574801"/>
            <a:ext cx="9144000" cy="3683000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7467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130</Words>
  <Application>Microsoft Office PowerPoint</Application>
  <PresentationFormat>Laajakuva</PresentationFormat>
  <Paragraphs>17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Ekosysteemivertailu</vt:lpstr>
      <vt:lpstr>OHJEET</vt:lpstr>
      <vt:lpstr>Kerro vertailtavien ekosysteemien peruspiirteet</vt:lpstr>
      <vt:lpstr>Miten eloton luonto eroaa ekosysteemeissäsi?</vt:lpstr>
      <vt:lpstr>Miten eloton luonto vaikuttaa mielestäsi eliöihin?</vt:lpstr>
      <vt:lpstr>Luokittele ekosysteemin eliöt tuottajiin, kuluttajiin ja hajottajiin</vt:lpstr>
      <vt:lpstr>Laadi ravintoverkko </vt:lpstr>
      <vt:lpstr>Mitkä ovat ekosysteemisi suurimmat uhkat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Ekosysteemivertailu</dc:title>
  <dc:creator>Nevalainen Sari</dc:creator>
  <cp:lastModifiedBy>Sari Nevalai</cp:lastModifiedBy>
  <cp:revision>2</cp:revision>
  <dcterms:created xsi:type="dcterms:W3CDTF">2018-11-09T09:33:02Z</dcterms:created>
  <dcterms:modified xsi:type="dcterms:W3CDTF">2018-11-09T09:40:12Z</dcterms:modified>
</cp:coreProperties>
</file>