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4660"/>
  </p:normalViewPr>
  <p:slideViewPr>
    <p:cSldViewPr snapToGrid="0">
      <p:cViewPr varScale="1">
        <p:scale>
          <a:sx n="59" d="100"/>
          <a:sy n="59" d="100"/>
        </p:scale>
        <p:origin x="7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615A92-786E-9433-F1E4-540050C0B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F0EA3F1-9002-C019-7CD0-D2EE335C1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FC25B0-BD51-D04A-A7AF-026AE01B0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489A982-827A-3CF9-620B-B5AE3A8FC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E07115F-0329-E483-9D3A-49949F99A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6449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288BE9-C51F-6E62-E3BC-10C9B69A5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FFACB4-F0FA-BD65-4ED3-2E8BE6F9E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BAC227-A05A-3913-8C7E-7EEE0B721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229C56-3508-4349-C13B-7C7C6F464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6C1EE0-8453-9508-2168-25D6246F4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097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731CCD-1045-C0E8-489F-43B3DB9A5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F948234-F219-C7AC-C1BB-BB2CDB034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841F15B-FEB9-AC10-CF3D-96431E318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B716BD-3F17-4838-2730-F863CD28F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DF6094-FF89-287C-9CD7-3DBEE6C9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2001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1172AF-9C9C-BE39-39F3-D4A6944BD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F1A26B-158B-CDAB-D787-F64826109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F5655F9-D9BD-C780-8987-BF8778268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71DAE78-10A4-AAA6-273E-A0C9AA02F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DE5AC86-16DA-4A66-B651-8D1B485FD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A565DFD-EB9D-36F7-2F3A-A00E0330E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2288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8A67E4-C05F-9F82-69F9-E465C0E72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4C733F8-0687-1F1E-B483-0E92895C5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5BFE811-22A3-3524-D6D9-B23BBFC19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696B12F-6433-BBBC-0ABC-566CAFB06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95AC8AF-C92C-7EC1-DF15-118280992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3960C59-73B9-9AC1-91E9-F53AF869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CB0F15E-981C-C210-EF30-828A64C28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4DB7A41-0883-5D59-53DD-DD6FF8B6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006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B86D46-44A4-4CAD-D9D5-AA35E6D49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AF6E5AB-EFEE-CCA0-D339-95ED7C6FE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334F5F3-25A4-D835-0706-859ECDD6B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C3D7CDD-B9D8-ADF9-157A-B381CC05C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780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8F6991B-829D-0D44-2A75-1A0A78CCC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AB77191-F5BE-FD18-5E80-169E1A898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5F0EE0B-6E69-B219-B2B9-5E5EDD52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0123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3E6151-24F9-866B-2FEB-F57214AA5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03A152-4E35-2793-83FD-E723A3F5D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587ADD7-D758-1035-42BF-BD0B9E2B2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282F2B1-E04F-3E12-7682-EB8CBE06B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0F8EC49-B20C-06DD-460A-96FE0ADE5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D74240F-C9EB-D5F7-8B41-E97A4788C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317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681CD0-C686-56E7-B5B1-A7A4E65F4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859CD2E-C04C-7F63-29F2-3A77A66252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A5C0750-3C3E-1CEB-3839-587CCAEA4E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8636B36-43AB-AAD6-CDF7-9CC3DAC90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08E5D45-3C5C-98DE-C4E2-BE72D990C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6DC5BF2-8F8F-C5DB-1C87-C78EDEBF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551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252C06-3B95-B41D-E553-46419436D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6B3EB4B-42B6-C32A-FA17-803220E5E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14EC717-A422-21EE-E4A2-743A39F89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64B8756-8134-87DE-8E5A-39A577E5A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0AC3AE-60F5-C8A1-6B7E-D3F1F3CCA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4966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7E51CAF-F7CE-DAEE-76AF-9D0E1BE523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6253B49-C13B-A2BE-D86C-1FF669AAEA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92BD665-7F40-E9E9-AD17-771488952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E9B51C9-0BDA-7725-5C7F-351CE379E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5C100A1-78C5-5099-7681-57EC37D8E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6797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33D2817-F417-51DF-C21C-A26E73438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DAF9623-F9D7-9D5F-CC37-603EA36CB1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F0B5EED-01E5-C2CC-6B3E-AD242E7097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46CBD2-B61D-4032-AF4C-71ABCAE0D241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7D08916-E4C2-ADCB-E957-2719522685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24F368-55F6-CE30-CBEC-015BE6639E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9716DD-24B5-4546-AAE1-49E1B8FBA8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7426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45BB09-337B-1ADD-E3B7-89721241F0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Kvanttiteknologia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53B0B3F-2FB0-F301-33B8-C8A05142F8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8294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C829BE-17BC-D14D-0914-27376A8B1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Laser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D9A7568-4DFE-FEA9-DD76-95B92E899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253331"/>
            <a:ext cx="10515600" cy="4351338"/>
          </a:xfrm>
        </p:spPr>
        <p:txBody>
          <a:bodyPr/>
          <a:lstStyle/>
          <a:p>
            <a:r>
              <a:rPr lang="fi-FI" dirty="0"/>
              <a:t>Vahvistetaan valoa stimuloidulla emissiolla</a:t>
            </a:r>
          </a:p>
          <a:p>
            <a:r>
              <a:rPr lang="fi-FI" dirty="0"/>
              <a:t>Eli 1. viritetään elektroni viritystilaan, tehdään esim. sähkövirralla</a:t>
            </a:r>
          </a:p>
          <a:p>
            <a:r>
              <a:rPr lang="fi-FI" dirty="0"/>
              <a:t>2. Tuodaan viritystilassa olevan elektronin lähelle fotoni, jolla on haluttu aallonpituus, tämä fotoni saa elektronin putoamaan perustilalle</a:t>
            </a:r>
          </a:p>
          <a:p>
            <a:r>
              <a:rPr lang="fi-FI" dirty="0"/>
              <a:t>Saadaan kaksi fotonia joilla on sama aallonpituus ja sama suunta</a:t>
            </a:r>
          </a:p>
          <a:p>
            <a:r>
              <a:rPr lang="fi-FI" dirty="0"/>
              <a:t>3. Toistetaan prosessia</a:t>
            </a:r>
          </a:p>
          <a:p>
            <a:r>
              <a:rPr lang="fi-FI" dirty="0"/>
              <a:t>Tuloksena on monokromaattista ja koherenttia valoa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B9275FA-4672-F171-EB8A-D2EFBD30A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4991850"/>
            <a:ext cx="8040222" cy="224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96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8AC27C-057D-6AB6-9269-61EA2B0E3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aurinkokenno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4916E0-D0C8-AC45-D029-39C394418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Valosähköinen ilmiö saa elektronin liikkumaan diodissa</a:t>
            </a:r>
          </a:p>
          <a:p>
            <a:r>
              <a:rPr lang="fi-FI" dirty="0"/>
              <a:t>Saadaan sähkövirtaa</a:t>
            </a:r>
          </a:p>
          <a:p>
            <a:r>
              <a:rPr lang="fi-FI" dirty="0"/>
              <a:t>Valosähköisen ilmiön rajataajuus näkyy vastekuvaajassa jyrkkänä pudotuksena</a:t>
            </a:r>
          </a:p>
          <a:p>
            <a:r>
              <a:rPr lang="fi-FI" dirty="0"/>
              <a:t>Rajataajuuden toisella puolella ylimääräinen energia menee lämpöliikkeeksi joten hyötysuhde laskee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C4323AF-4BB9-2A47-64C1-7470F4437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2913" y="-193876"/>
            <a:ext cx="5452671" cy="376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99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43DDF8-507A-4395-5417-17D9A017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Tunneloituminen, superpositio ja lomittuminen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20CF4B-BFF7-372B-38C2-3E964144A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Tunneloituminen: kvanttimaailman kappale voi päätyä potentiaalivallin toiselle puolelle vaikka kappaleen energia ei riitä vallin ylittämiseen</a:t>
            </a:r>
          </a:p>
          <a:p>
            <a:r>
              <a:rPr lang="fi-FI" dirty="0"/>
              <a:t>Superpositio: kvanttimaailman kappale voi olla saman aikaisesti sekä spin ylös että spin alas, tämä toimii myös joillekin muille kvantti ilmiöille</a:t>
            </a:r>
          </a:p>
          <a:p>
            <a:r>
              <a:rPr lang="fi-FI" dirty="0"/>
              <a:t>Lomittuminen: Kvanttimaailman objektit voidaan liittää toisiinsa siten että toisen mittaaminen antaa tietoa toisesta riippumatta etäisyydestä. Esim. voidaan tietää että kun toisen spin on ylös niin toisen spin on alas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4688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8DBA41-179E-1ED2-EC7F-56E3CAFB9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kvanttitietokoneet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152D17-03BC-F566-19E6-CF666F453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Kubitit vastaavat tietokoneiden bittejä. Toisin kuin bitit, kubitit voivat olla 1, 0 tai jotain siltä väliltä</a:t>
            </a:r>
          </a:p>
          <a:p>
            <a:endParaRPr lang="fi-FI" dirty="0"/>
          </a:p>
          <a:p>
            <a:r>
              <a:rPr lang="fi-FI" dirty="0"/>
              <a:t>Lomittuminen ja tuloksen lukeminen. Kun kvanttitietokoneen tulos luetaan, kubittien superpositio romahtaa. Saadaan siis vain joko 1 tai 0. Vastaus on prosentuaalinen (esim. 70% 1 ja 30% 0). Oikea vastaus on todennäköisempi. Jotta saadaan oikea vastaus pitää algoritmi suorittaa useita kertoja. Tässä hyödynnetään lomittumista</a:t>
            </a:r>
          </a:p>
          <a:p>
            <a:r>
              <a:rPr lang="fi-FI" dirty="0"/>
              <a:t>Algoritmit ja ongelmat</a:t>
            </a:r>
          </a:p>
          <a:p>
            <a:r>
              <a:rPr lang="fi-FI" dirty="0"/>
              <a:t>Vaatii omat algoritmit, on hyvä vain tietyissä ongelmissa (esim. kvanttimekaniikan simulointi, mahdollisesti hyötyä myös sään ennustamisessa ja tietoteknisten salauksien purkamisessa)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9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A510BF-F9C7-0E17-4874-B7B411274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D158FA-8401-ECAA-475F-6CF6D98D3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6-6, 6-7, 6-12, 6-14, 6-16</a:t>
            </a:r>
          </a:p>
        </p:txBody>
      </p:sp>
    </p:spTree>
    <p:extLst>
      <p:ext uri="{BB962C8B-B14F-4D97-AF65-F5344CB8AC3E}">
        <p14:creationId xmlns:p14="http://schemas.microsoft.com/office/powerpoint/2010/main" val="437001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270</Words>
  <Application>Microsoft Office PowerPoint</Application>
  <PresentationFormat>Laajakuva</PresentationFormat>
  <Paragraphs>26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Office-teema</vt:lpstr>
      <vt:lpstr>Kvanttiteknologia</vt:lpstr>
      <vt:lpstr>Laser</vt:lpstr>
      <vt:lpstr>aurinkokenno</vt:lpstr>
      <vt:lpstr>Tunneloituminen, superpositio ja lomittuminen</vt:lpstr>
      <vt:lpstr>kvanttitietokoneet</vt:lpstr>
      <vt:lpstr>Tehtäviä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Leppänen Riku Joonatan</dc:creator>
  <cp:lastModifiedBy>Leppänen Riku Joonatan</cp:lastModifiedBy>
  <cp:revision>2</cp:revision>
  <dcterms:created xsi:type="dcterms:W3CDTF">2025-10-15T06:19:53Z</dcterms:created>
  <dcterms:modified xsi:type="dcterms:W3CDTF">2026-10-16T07:10:35Z</dcterms:modified>
</cp:coreProperties>
</file>