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5/10/2021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uroparl.europa.eu/about-parliament/fi/powers-and-procedures/legislative-power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LGCIjwcen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Päätöksenteko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Lakien säätäminen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491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Säädöstyypit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1) Asetukset – sitovia, tulevat laiksi sellaisenaan jokaisessa jäsenmaassa</a:t>
            </a:r>
          </a:p>
          <a:p>
            <a:r>
              <a:rPr lang="fi-FI" dirty="0" smtClean="0"/>
              <a:t>2) direktiivit – lainsäädäntöohjeita, niiden perusteella maiden parlamentit säätävät lait (sisältö ei saa muuttua)</a:t>
            </a:r>
          </a:p>
          <a:p>
            <a:r>
              <a:rPr lang="fi-FI" dirty="0" smtClean="0"/>
              <a:t>3) päätökset – täydentävät edellisiä (yksittäisiä jäsenmaita tai yrityksiä sitovia)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53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Kolme tapaa säätää laki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sz="2400" b="1" u="sng" dirty="0" smtClean="0">
                <a:latin typeface="Arial Black" panose="020B0A04020102020204" pitchFamily="34" charset="0"/>
              </a:rPr>
              <a:t>1) tavallinen lainsäätämisjärjestys (entinen yhteispäätösmenettely)</a:t>
            </a:r>
          </a:p>
          <a:p>
            <a:pPr marL="0" indent="0">
              <a:buNone/>
            </a:pPr>
            <a:r>
              <a:rPr lang="fi-FI" dirty="0" smtClean="0"/>
              <a:t>- Parlamentti +ministerineuvosto (tärkeää myös yhteistyö komission kanssa)</a:t>
            </a:r>
          </a:p>
          <a:p>
            <a:pPr marL="0" indent="0">
              <a:buNone/>
            </a:pPr>
            <a:r>
              <a:rPr lang="fi-FI" dirty="0" smtClean="0"/>
              <a:t>- Usein mutkikasta 1-3 käsittelyä</a:t>
            </a:r>
          </a:p>
          <a:p>
            <a:pPr marL="0" indent="0">
              <a:buNone/>
            </a:pPr>
            <a:r>
              <a:rPr lang="fi-FI" dirty="0" smtClean="0">
                <a:hlinkClick r:id="rId2"/>
              </a:rPr>
              <a:t>https</a:t>
            </a:r>
            <a:r>
              <a:rPr lang="fi-FI" dirty="0">
                <a:hlinkClick r:id="rId2"/>
              </a:rPr>
              <a:t>://</a:t>
            </a:r>
            <a:r>
              <a:rPr lang="fi-FI" dirty="0" smtClean="0">
                <a:hlinkClick r:id="rId2"/>
              </a:rPr>
              <a:t>www.europarl.europa.eu/about-parliament/fi/powers-and-procedures/legislative-powers</a:t>
            </a:r>
            <a:r>
              <a:rPr lang="fi-FI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36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 tavat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u="sng" dirty="0" smtClean="0">
                <a:latin typeface="Arial Black" panose="020B0A04020102020204" pitchFamily="34" charset="0"/>
              </a:rPr>
              <a:t>2) Hyväksyntämenettely</a:t>
            </a:r>
          </a:p>
          <a:p>
            <a:pPr marL="0" indent="0">
              <a:buNone/>
            </a:pPr>
            <a:r>
              <a:rPr lang="fi-FI" dirty="0" smtClean="0"/>
              <a:t>- Parlamentti antaa puoltavan lausunnon, ministerineuvosto tekee päätöksen – parlamentti hyväksyy / hylkää</a:t>
            </a:r>
          </a:p>
          <a:p>
            <a:pPr marL="0" indent="0">
              <a:buNone/>
            </a:pPr>
            <a:r>
              <a:rPr lang="fi-FI" b="1" u="sng" dirty="0" smtClean="0">
                <a:latin typeface="Arial Black" panose="020B0A04020102020204" pitchFamily="34" charset="0"/>
              </a:rPr>
              <a:t>3) Kuulemismenettely</a:t>
            </a:r>
          </a:p>
          <a:p>
            <a:pPr marL="0" indent="0">
              <a:buNone/>
            </a:pPr>
            <a:r>
              <a:rPr lang="fi-FI" dirty="0" smtClean="0"/>
              <a:t>- Vähentynyt, parlamentilla ei valtaa, sitä vain kuullaan.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34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Tehtäviä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 smtClean="0"/>
              <a:t>Mitä tarkoitetaan demokratiavajeella? Voidaanko sitä korjata vai onko vajetta LAINKAAN?</a:t>
            </a:r>
          </a:p>
          <a:p>
            <a:r>
              <a:rPr lang="fi-FI" dirty="0" smtClean="0"/>
              <a:t>Katso kirjan kuva s.93 ja pohdi, mitä kuvalla halutaan sanoa?</a:t>
            </a:r>
          </a:p>
          <a:p>
            <a:r>
              <a:rPr lang="fi-FI" dirty="0" smtClean="0"/>
              <a:t>Miksi lobbaus on unionissa arkipäivää? </a:t>
            </a:r>
          </a:p>
          <a:p>
            <a:endParaRPr lang="fi-FI" dirty="0"/>
          </a:p>
          <a:p>
            <a:r>
              <a:rPr lang="fi-FI" dirty="0" smtClean="0"/>
              <a:t>Ongelmia päätöksenteossa (</a:t>
            </a:r>
            <a:r>
              <a:rPr lang="fi-FI" dirty="0"/>
              <a:t>sampo Terho): </a:t>
            </a:r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www.youtube.com/watch?v=BLGCIjwcenU</a:t>
            </a:r>
            <a:r>
              <a:rPr lang="fi-FI" dirty="0" smtClean="0"/>
              <a:t> </a:t>
            </a:r>
            <a:endParaRPr lang="fi-FI" dirty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217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äätapahtuma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TM04033927[[fn=Päätapahtuma]]</Template>
  <TotalTime>20</TotalTime>
  <Words>150</Words>
  <Application>Microsoft Office PowerPoint</Application>
  <PresentationFormat>Laajakuva</PresentationFormat>
  <Paragraphs>22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Arial Black</vt:lpstr>
      <vt:lpstr>Impact</vt:lpstr>
      <vt:lpstr>Päätapahtuma</vt:lpstr>
      <vt:lpstr>Päätöksenteko</vt:lpstr>
      <vt:lpstr>Säädöstyypit</vt:lpstr>
      <vt:lpstr>Kolme tapaa säätää laki</vt:lpstr>
      <vt:lpstr>Muut tavat</vt:lpstr>
      <vt:lpstr>Tehtäviä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Päätöksenteko</dc:title>
  <dc:creator>Helenius Niki</dc:creator>
  <cp:lastModifiedBy>Helenius Niki</cp:lastModifiedBy>
  <cp:revision>3</cp:revision>
  <dcterms:created xsi:type="dcterms:W3CDTF">2021-05-10T18:49:37Z</dcterms:created>
  <dcterms:modified xsi:type="dcterms:W3CDTF">2021-05-10T19:10:08Z</dcterms:modified>
</cp:coreProperties>
</file>