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84" r:id="rId3"/>
    <p:sldId id="285" r:id="rId4"/>
    <p:sldId id="28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278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52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0442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6074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005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784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3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109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2482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8F4A8B-73CF-4265-BD8A-80D9F16345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CD716E-8DCF-4D51-80B6-66DD0339F1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DEF2F7-5BCF-410A-9BCE-F4B2B3D5A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596024-2D07-4BB8-8E79-802B4695759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70166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68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76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991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1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283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90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384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58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7AE33C7-C660-427F-B94B-3AEF463C9E05}" type="datetimeFigureOut">
              <a:rPr lang="fi-FI" smtClean="0"/>
              <a:t>12.12.2019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D0E0928-AD11-4436-8E6D-FADCDD2974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815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811E84-FFD9-4550-8449-8E8FD61E83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5D5E260-BD71-4B1C-A106-DCDBF4BA0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77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6C3536-8BCC-4329-B7A0-2CC028553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Kpl 15: lisääntymisterveys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F6584F-CAFD-4AF3-A0A1-FBE8A6BD2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7093"/>
            <a:ext cx="10364452" cy="3996000"/>
          </a:xfrm>
        </p:spPr>
        <p:txBody>
          <a:bodyPr>
            <a:normAutofit/>
          </a:bodyPr>
          <a:lstStyle/>
          <a:p>
            <a:r>
              <a:rPr lang="fi-FI" sz="2800" dirty="0"/>
              <a:t>Ehkäisymenetelmiä:</a:t>
            </a:r>
          </a:p>
          <a:p>
            <a:pPr lvl="1"/>
            <a:r>
              <a:rPr lang="fi-FI" sz="2400" dirty="0"/>
              <a:t>Hormonivalmisteet (keltarauhashormoni ja estrogeeni)</a:t>
            </a:r>
          </a:p>
          <a:p>
            <a:pPr lvl="2"/>
            <a:r>
              <a:rPr lang="fi-FI" sz="2000" dirty="0"/>
              <a:t>Yhdistelmäehkäisy: molemmat ed. hormonit</a:t>
            </a:r>
          </a:p>
          <a:p>
            <a:pPr lvl="2"/>
            <a:r>
              <a:rPr lang="fi-FI" sz="2000" dirty="0"/>
              <a:t>Keltarauhashormonivalmisteet (minipillerit)</a:t>
            </a:r>
          </a:p>
          <a:p>
            <a:endParaRPr lang="fi-FI" sz="2800" dirty="0"/>
          </a:p>
          <a:p>
            <a:r>
              <a:rPr lang="fi-FI" sz="2800" dirty="0"/>
              <a:t>Estemenetelmiä:</a:t>
            </a:r>
          </a:p>
          <a:p>
            <a:pPr lvl="1"/>
            <a:r>
              <a:rPr lang="fi-FI" sz="2400" dirty="0"/>
              <a:t>Kondomi, naisten kondomi, spermisidit</a:t>
            </a:r>
          </a:p>
          <a:p>
            <a:pPr lvl="1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36264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E9D3E1-2D01-43BB-86F4-DE2EF6661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Suunnittelematon raskaus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ED2B47-8E31-4971-9E82-003049880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7093"/>
            <a:ext cx="10364452" cy="3948866"/>
          </a:xfrm>
        </p:spPr>
        <p:txBody>
          <a:bodyPr>
            <a:normAutofit/>
          </a:bodyPr>
          <a:lstStyle/>
          <a:p>
            <a:r>
              <a:rPr lang="fi-FI" sz="2800" dirty="0"/>
              <a:t>Raskaudenkeskeytys eli abortti</a:t>
            </a:r>
          </a:p>
          <a:p>
            <a:pPr lvl="1"/>
            <a:r>
              <a:rPr lang="fi-FI" sz="2400" dirty="0"/>
              <a:t>Alkio: 6 - 8. raskausviikolle asti</a:t>
            </a:r>
          </a:p>
          <a:p>
            <a:pPr lvl="1"/>
            <a:r>
              <a:rPr lang="fi-FI" sz="2400" dirty="0"/>
              <a:t>Sikiö: 8. vk eteenpäin</a:t>
            </a:r>
          </a:p>
          <a:p>
            <a:pPr lvl="1"/>
            <a:r>
              <a:rPr lang="fi-FI" sz="2400" dirty="0"/>
              <a:t>Abortti sallittua 12 vk asti</a:t>
            </a:r>
          </a:p>
          <a:p>
            <a:pPr lvl="2"/>
            <a:r>
              <a:rPr lang="fi-FI" sz="2000" dirty="0"/>
              <a:t>Lääkkeellisesti</a:t>
            </a:r>
          </a:p>
          <a:p>
            <a:pPr lvl="2"/>
            <a:r>
              <a:rPr lang="fi-FI" sz="2000" dirty="0"/>
              <a:t>Kaavinta</a:t>
            </a:r>
          </a:p>
          <a:p>
            <a:pPr lvl="2"/>
            <a:r>
              <a:rPr lang="fi-FI" sz="2000" dirty="0"/>
              <a:t>Poikkeuksissa yli 12 vk eteenpäin vielä 23 vk asti, jos sikiöllä todettu ultraäänessä merkittäviä kehityshäiriöitä (esim. aivovaurio)</a:t>
            </a:r>
          </a:p>
          <a:p>
            <a:pPr lvl="2"/>
            <a:endParaRPr lang="fi-FI" sz="2000" dirty="0"/>
          </a:p>
          <a:p>
            <a:pPr lvl="1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56098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5416FB-302F-4AB5-A098-21AEA4EB7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E76739-5D48-4CE0-B58B-E3789F810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7093"/>
            <a:ext cx="10364452" cy="3939439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Tahaton lapsettomuus</a:t>
            </a:r>
          </a:p>
          <a:p>
            <a:pPr lvl="1"/>
            <a:r>
              <a:rPr lang="fi-FI" sz="2400" dirty="0"/>
              <a:t>Hedelmällisyyshoidot mahdollisia, jos raskaus ei vielä vuodenkaan päästä ehkäisyn poisjätöstä</a:t>
            </a:r>
          </a:p>
          <a:p>
            <a:endParaRPr lang="fi-FI" sz="2800" dirty="0"/>
          </a:p>
          <a:p>
            <a:r>
              <a:rPr lang="fi-FI" sz="2800" dirty="0"/>
              <a:t>Tahallinen / omavalintainen lapsettomuus</a:t>
            </a:r>
          </a:p>
          <a:p>
            <a:endParaRPr lang="fi-FI" sz="2800" dirty="0"/>
          </a:p>
          <a:p>
            <a:r>
              <a:rPr lang="fi-FI" sz="2800" dirty="0"/>
              <a:t>Keskenmeno eli spontaani abortti</a:t>
            </a:r>
          </a:p>
        </p:txBody>
      </p:sp>
    </p:spTree>
    <p:extLst>
      <p:ext uri="{BB962C8B-B14F-4D97-AF65-F5344CB8AC3E}">
        <p14:creationId xmlns:p14="http://schemas.microsoft.com/office/powerpoint/2010/main" val="2024555267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2</TotalTime>
  <Words>99</Words>
  <Application>Microsoft Office PowerPoint</Application>
  <PresentationFormat>Laajakuva</PresentationFormat>
  <Paragraphs>23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Tw Cen MT</vt:lpstr>
      <vt:lpstr>Pisara</vt:lpstr>
      <vt:lpstr>PowerPoint-esitys</vt:lpstr>
      <vt:lpstr>Kpl 15: lisääntymisterveys</vt:lpstr>
      <vt:lpstr>Suunnittelematon raskaus</vt:lpstr>
      <vt:lpstr>Käsitteitä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Ulla-Maija Wallin</dc:creator>
  <cp:lastModifiedBy>Ulla-Maija Wallin</cp:lastModifiedBy>
  <cp:revision>1</cp:revision>
  <dcterms:created xsi:type="dcterms:W3CDTF">2019-12-12T08:27:50Z</dcterms:created>
  <dcterms:modified xsi:type="dcterms:W3CDTF">2019-12-12T08:30:36Z</dcterms:modified>
</cp:coreProperties>
</file>