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2" r:id="rId3"/>
    <p:sldId id="267" r:id="rId4"/>
    <p:sldId id="286" r:id="rId5"/>
    <p:sldId id="272" r:id="rId6"/>
    <p:sldId id="291" r:id="rId7"/>
    <p:sldId id="287" r:id="rId8"/>
    <p:sldId id="288" r:id="rId9"/>
    <p:sldId id="264" r:id="rId10"/>
    <p:sldId id="268" r:id="rId11"/>
    <p:sldId id="349" r:id="rId12"/>
    <p:sldId id="372" r:id="rId13"/>
    <p:sldId id="352" r:id="rId14"/>
    <p:sldId id="314" r:id="rId15"/>
    <p:sldId id="313" r:id="rId16"/>
    <p:sldId id="373" r:id="rId1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423C18-9886-474E-ACD7-9DA37209D1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F3713EC-46D8-4BD0-82F6-9FE3071992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3F10E7B-CB6C-4EBF-8138-9B1D2BE93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3757E-8B18-4C7F-AA59-FF44DD47A685}" type="datetimeFigureOut">
              <a:rPr lang="fi-FI" smtClean="0"/>
              <a:t>24.9.2019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0062BA6-058E-47A4-A785-93633FA73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2508A7B-472D-4422-8782-F9AB09BCF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872F3-CE1B-4540-B269-96D9ED09E7F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8907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12508ED-B916-404E-9BFF-9B374ADB5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46DEC4ED-F559-4FFA-9DC9-C682CB337C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71E1805-2B70-4795-B7D3-521F0273D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3757E-8B18-4C7F-AA59-FF44DD47A685}" type="datetimeFigureOut">
              <a:rPr lang="fi-FI" smtClean="0"/>
              <a:t>24.9.2019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9EE3943-8700-439E-8962-F98024A44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B52EB03-611D-4DAB-977D-B4A3E31C2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872F3-CE1B-4540-B269-96D9ED09E7F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6325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05A469F8-F113-4BEE-9A89-0152761621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553CB3BE-5FF5-403A-9422-225653A171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C8F1EEF-97E0-48C3-8893-C7839CFFC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3757E-8B18-4C7F-AA59-FF44DD47A685}" type="datetimeFigureOut">
              <a:rPr lang="fi-FI" smtClean="0"/>
              <a:t>24.9.2019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E2D2855-1F89-49E6-A69D-6701AF1EE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DA8AE96-3732-4DE1-8084-3C9AA7C84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872F3-CE1B-4540-B269-96D9ED09E7F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2931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8E89573-D4BF-47FC-AF8E-A84C6AEFB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9A6817B-8978-4F9B-B724-422D33BC6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5B31922-8D15-4C5E-AFE6-9FFAFC7AD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3757E-8B18-4C7F-AA59-FF44DD47A685}" type="datetimeFigureOut">
              <a:rPr lang="fi-FI" smtClean="0"/>
              <a:t>24.9.2019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D884FAB-2CBB-4B6A-ACCA-A5B11B3DB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8882C52-14C6-459B-ADD5-CE669AB97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872F3-CE1B-4540-B269-96D9ED09E7F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2137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BF4F178-06DF-4EC2-BB22-A66FBE619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DBC675B-4325-4DAD-B3F7-0D8FF45D05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1F06EDF-1081-4804-A3ED-3CA9882BB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3757E-8B18-4C7F-AA59-FF44DD47A685}" type="datetimeFigureOut">
              <a:rPr lang="fi-FI" smtClean="0"/>
              <a:t>24.9.2019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FDC8293-080F-4FC2-A2CD-B886DB762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73D22E0-596F-43AE-BFA5-C73A4E20D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872F3-CE1B-4540-B269-96D9ED09E7F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022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C39165-7E00-4914-83A1-BE7528677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7AD1D39-549D-4572-9406-C1A2B7F9D8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C20634C-9246-4359-8766-BAEC2BD954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6472A6D-320D-412D-843C-F1DB25E5B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3757E-8B18-4C7F-AA59-FF44DD47A685}" type="datetimeFigureOut">
              <a:rPr lang="fi-FI" smtClean="0"/>
              <a:t>24.9.2019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82DBEF0-72AD-47C2-8830-80603FE93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D25DA3D-BD93-498C-8497-8B8D096CB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872F3-CE1B-4540-B269-96D9ED09E7F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4851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AE86BFA-B21F-45B0-B8B0-E693B2261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68F16AC-DB92-430E-BC11-6354FE5918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D036BF6-3DEB-43B4-8DF3-518F97EC07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C76C95FA-FD59-4463-935E-2B5D526205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D5BE032E-584E-420F-A3DB-65088FA770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7F87518D-93AD-4E05-8095-5B763F1E4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3757E-8B18-4C7F-AA59-FF44DD47A685}" type="datetimeFigureOut">
              <a:rPr lang="fi-FI" smtClean="0"/>
              <a:t>24.9.2019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9D8BB48A-0D98-4349-9848-F07AF015D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275880C8-B8A8-476D-BB6F-C310B21B9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872F3-CE1B-4540-B269-96D9ED09E7F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7580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0F12B1-87B0-4E98-A3F2-CA5BDCDB0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83B5D40-D07E-4B52-B80D-D5D25F5CB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3757E-8B18-4C7F-AA59-FF44DD47A685}" type="datetimeFigureOut">
              <a:rPr lang="fi-FI" smtClean="0"/>
              <a:t>24.9.2019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6F4519A-81D5-404A-89AF-1CB8BDB89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C969C29-83F2-453E-87CC-6E157AC1A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872F3-CE1B-4540-B269-96D9ED09E7F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1853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E7185FA-0893-48B7-BB77-F56BD788C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3757E-8B18-4C7F-AA59-FF44DD47A685}" type="datetimeFigureOut">
              <a:rPr lang="fi-FI" smtClean="0"/>
              <a:t>24.9.2019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BA7029F-38ED-4D90-903E-0516A5F72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50F71FA-7CB4-4BB6-AF3C-E70BF850C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872F3-CE1B-4540-B269-96D9ED09E7F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4403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6DE8D4D-0CDE-4925-8D94-A32FF6CAE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14FE231-DCE8-4BF0-8FD1-6C384FA7F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0AFAB7F-7141-478A-91A5-2FADFC9218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86845B6-45B0-4781-B7EE-63718D3E6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3757E-8B18-4C7F-AA59-FF44DD47A685}" type="datetimeFigureOut">
              <a:rPr lang="fi-FI" smtClean="0"/>
              <a:t>24.9.2019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C31BAD5-9637-459B-BC2F-7E35B04BC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7069180-1815-4B49-A601-60474C026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872F3-CE1B-4540-B269-96D9ED09E7F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586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23E892-02E4-4849-A512-405373CBC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CEF17D2A-7C00-480C-BE71-7F61811262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769A21D-F946-488F-863D-E34143A1E1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35DAC3F-929E-4BBD-9D32-2E244124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3757E-8B18-4C7F-AA59-FF44DD47A685}" type="datetimeFigureOut">
              <a:rPr lang="fi-FI" smtClean="0"/>
              <a:t>24.9.2019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F0F6F44-12EF-4BBE-972C-BE2DB41C5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558F158-B260-42B6-A77F-E9E761B27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872F3-CE1B-4540-B269-96D9ED09E7F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17188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C5144B47-97F0-4B4A-A8D4-1B6E16BF0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A081979-1233-4E03-B6EB-9E7CC5BF7C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DB4A40D-C709-4C45-A48D-758C11E66B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3757E-8B18-4C7F-AA59-FF44DD47A685}" type="datetimeFigureOut">
              <a:rPr lang="fi-FI" smtClean="0"/>
              <a:t>24.9.2019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44A10-ACEC-41F5-8C4F-1D07CD1D9D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D5DBEAF-84A4-4CAB-983C-F13E26D65F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872F3-CE1B-4540-B269-96D9ED09E7F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7393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8254301-17ED-4526-B8AC-9A640060A5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Tehtävä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59F0B81-09C0-4D20-A65A-B93B9A0948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6098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373972" y="2107096"/>
            <a:ext cx="5915526" cy="2145319"/>
          </a:xfrm>
        </p:spPr>
        <p:txBody>
          <a:bodyPr>
            <a:normAutofit/>
          </a:bodyPr>
          <a:lstStyle/>
          <a:p>
            <a:r>
              <a:rPr lang="fi-FI" b="1" dirty="0">
                <a:latin typeface="+mn-lt"/>
              </a:rPr>
              <a:t>Tunnelisammakko</a:t>
            </a: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2" t="2035" r="39137" b="39551"/>
          <a:stretch/>
        </p:blipFill>
        <p:spPr>
          <a:xfrm rot="16200000">
            <a:off x="633960" y="1565904"/>
            <a:ext cx="4642877" cy="5725262"/>
          </a:xfrm>
        </p:spPr>
      </p:pic>
    </p:spTree>
    <p:extLst>
      <p:ext uri="{BB962C8B-B14F-4D97-AF65-F5344CB8AC3E}">
        <p14:creationId xmlns:p14="http://schemas.microsoft.com/office/powerpoint/2010/main" val="2887543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77FE334A-C545-49D3-8412-AE7E0E830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50888"/>
            <a:ext cx="9144000" cy="610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1" name="Otsikko 1">
            <a:extLst>
              <a:ext uri="{FF2B5EF4-FFF2-40B4-BE49-F238E27FC236}">
                <a16:creationId xmlns:a16="http://schemas.microsoft.com/office/drawing/2014/main" id="{5F0855D5-8D83-44C8-A627-1C1F49DACCD8}"/>
              </a:ext>
            </a:extLst>
          </p:cNvPr>
          <p:cNvSpPr>
            <a:spLocks/>
          </p:cNvSpPr>
          <p:nvPr/>
        </p:nvSpPr>
        <p:spPr bwMode="auto">
          <a:xfrm>
            <a:off x="1992313" y="1"/>
            <a:ext cx="82296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4400" b="1" dirty="0">
                <a:solidFill>
                  <a:schemeClr val="tx2"/>
                </a:solidFill>
              </a:rPr>
              <a:t>Lehtikala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>
            <a:extLst>
              <a:ext uri="{FF2B5EF4-FFF2-40B4-BE49-F238E27FC236}">
                <a16:creationId xmlns:a16="http://schemas.microsoft.com/office/drawing/2014/main" id="{45431ACD-4FFD-46BA-83A3-3CA0A71A1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93" b="3796"/>
          <a:stretch>
            <a:fillRect/>
          </a:stretch>
        </p:blipFill>
        <p:spPr bwMode="auto">
          <a:xfrm>
            <a:off x="1524000" y="0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299" name="Rectangle 3">
            <a:extLst>
              <a:ext uri="{FF2B5EF4-FFF2-40B4-BE49-F238E27FC236}">
                <a16:creationId xmlns:a16="http://schemas.microsoft.com/office/drawing/2014/main" id="{F9A2EE62-25CB-4ADF-83B5-54AC96D233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0" y="1020417"/>
            <a:ext cx="3507339" cy="692150"/>
          </a:xfrm>
          <a:noFill/>
        </p:spPr>
        <p:txBody>
          <a:bodyPr/>
          <a:lstStyle/>
          <a:p>
            <a:pPr eaLnBrk="1" hangingPunct="1"/>
            <a:r>
              <a:rPr lang="fi-FI" altLang="fi-FI" sz="4000" b="1" dirty="0">
                <a:solidFill>
                  <a:schemeClr val="bg1"/>
                </a:solidFill>
                <a:latin typeface="+mn-lt"/>
              </a:rPr>
              <a:t>Käärmekala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>
            <a:extLst>
              <a:ext uri="{FF2B5EF4-FFF2-40B4-BE49-F238E27FC236}">
                <a16:creationId xmlns:a16="http://schemas.microsoft.com/office/drawing/2014/main" id="{28D0CE9D-64F9-43B4-88A6-B7121728F0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13582" y="371060"/>
            <a:ext cx="3564835" cy="874644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fi-FI" altLang="fi-FI" sz="3200" b="1" dirty="0"/>
              <a:t>Riikinkukkokyyhky</a:t>
            </a:r>
          </a:p>
        </p:txBody>
      </p:sp>
      <p:pic>
        <p:nvPicPr>
          <p:cNvPr id="10243" name="Picture 5">
            <a:extLst>
              <a:ext uri="{FF2B5EF4-FFF2-40B4-BE49-F238E27FC236}">
                <a16:creationId xmlns:a16="http://schemas.microsoft.com/office/drawing/2014/main" id="{D36D7F92-33E7-4941-ACD0-A4878FB0E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053" y="1245704"/>
            <a:ext cx="8924341" cy="495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3">
            <a:extLst>
              <a:ext uri="{FF2B5EF4-FFF2-40B4-BE49-F238E27FC236}">
                <a16:creationId xmlns:a16="http://schemas.microsoft.com/office/drawing/2014/main" id="{D2C46EEF-4ECF-462C-B9A0-8839D29F7C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17485" y="251790"/>
            <a:ext cx="3087757" cy="84813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fi-FI" altLang="fi-FI" b="1" dirty="0" err="1"/>
              <a:t>Kanarianhemppo</a:t>
            </a:r>
            <a:endParaRPr lang="fi-FI" altLang="fi-FI" b="1" dirty="0"/>
          </a:p>
        </p:txBody>
      </p:sp>
      <p:pic>
        <p:nvPicPr>
          <p:cNvPr id="68611" name="Picture 4">
            <a:extLst>
              <a:ext uri="{FF2B5EF4-FFF2-40B4-BE49-F238E27FC236}">
                <a16:creationId xmlns:a16="http://schemas.microsoft.com/office/drawing/2014/main" id="{46AD462D-52AB-4144-9D07-E3F7C222E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86" y="1338471"/>
            <a:ext cx="7913156" cy="526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>
            <a:extLst>
              <a:ext uri="{FF2B5EF4-FFF2-40B4-BE49-F238E27FC236}">
                <a16:creationId xmlns:a16="http://schemas.microsoft.com/office/drawing/2014/main" id="{DA4DA1BB-1CD3-4546-BE12-F9C86ACD5E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70782" y="649356"/>
            <a:ext cx="2650435" cy="82163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fi-FI" altLang="fi-FI" b="1" dirty="0"/>
              <a:t>Neitokakadu</a:t>
            </a:r>
          </a:p>
          <a:p>
            <a:pPr eaLnBrk="1" hangingPunct="1">
              <a:lnSpc>
                <a:spcPct val="90000"/>
              </a:lnSpc>
            </a:pPr>
            <a:endParaRPr lang="fi-FI" altLang="fi-FI" b="1" dirty="0"/>
          </a:p>
        </p:txBody>
      </p:sp>
      <p:pic>
        <p:nvPicPr>
          <p:cNvPr id="65539" name="Picture 4">
            <a:extLst>
              <a:ext uri="{FF2B5EF4-FFF2-40B4-BE49-F238E27FC236}">
                <a16:creationId xmlns:a16="http://schemas.microsoft.com/office/drawing/2014/main" id="{BF198701-B257-405E-BCDB-BFAC763E8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46"/>
          <a:stretch>
            <a:fillRect/>
          </a:stretch>
        </p:blipFill>
        <p:spPr bwMode="auto">
          <a:xfrm>
            <a:off x="654767" y="1311965"/>
            <a:ext cx="10882466" cy="510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F4C7A336-516D-40DE-A4B8-B0DFD1E955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54412" y="4995313"/>
            <a:ext cx="2883175" cy="62361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fi-FI" altLang="fi-FI" b="1" dirty="0"/>
              <a:t>Seeprapeippo</a:t>
            </a:r>
          </a:p>
        </p:txBody>
      </p:sp>
      <p:pic>
        <p:nvPicPr>
          <p:cNvPr id="63491" name="Picture 3">
            <a:extLst>
              <a:ext uri="{FF2B5EF4-FFF2-40B4-BE49-F238E27FC236}">
                <a16:creationId xmlns:a16="http://schemas.microsoft.com/office/drawing/2014/main" id="{0F5B25C1-02E6-4E70-9B41-BF451BA20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90" y="623610"/>
            <a:ext cx="10706020" cy="4081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E73541-A95A-493B-BD44-111ADCE92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164CC3F-0AE9-495B-8375-94D0D29F02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6297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182687" cy="2644082"/>
          </a:xfrm>
        </p:spPr>
        <p:txBody>
          <a:bodyPr>
            <a:normAutofit/>
          </a:bodyPr>
          <a:lstStyle/>
          <a:p>
            <a:r>
              <a:rPr lang="fi-FI" b="1" dirty="0">
                <a:latin typeface="+mn-lt"/>
              </a:rPr>
              <a:t>Leopardigekko</a:t>
            </a: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0"/>
            <a:ext cx="5155032" cy="6873377"/>
          </a:xfrm>
        </p:spPr>
      </p:pic>
    </p:spTree>
    <p:extLst>
      <p:ext uri="{BB962C8B-B14F-4D97-AF65-F5344CB8AC3E}">
        <p14:creationId xmlns:p14="http://schemas.microsoft.com/office/powerpoint/2010/main" val="1484855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58" y="0"/>
            <a:ext cx="10287001" cy="6858000"/>
          </a:xfr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540042" y="365125"/>
            <a:ext cx="9813758" cy="1325563"/>
          </a:xfrm>
        </p:spPr>
        <p:txBody>
          <a:bodyPr/>
          <a:lstStyle/>
          <a:p>
            <a:r>
              <a:rPr lang="fi-FI" b="1" dirty="0">
                <a:solidFill>
                  <a:schemeClr val="bg1"/>
                </a:solidFill>
                <a:latin typeface="+mn-lt"/>
              </a:rPr>
              <a:t>Australian parta-</a:t>
            </a:r>
            <a:r>
              <a:rPr lang="fi-FI" b="1" dirty="0" err="1">
                <a:solidFill>
                  <a:schemeClr val="bg1"/>
                </a:solidFill>
                <a:latin typeface="+mn-lt"/>
              </a:rPr>
              <a:t>agama</a:t>
            </a:r>
            <a:endParaRPr lang="fi-FI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7122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570708" cy="2494453"/>
          </a:xfrm>
        </p:spPr>
        <p:txBody>
          <a:bodyPr>
            <a:normAutofit/>
          </a:bodyPr>
          <a:lstStyle/>
          <a:p>
            <a:r>
              <a:rPr lang="fi-FI" b="1" dirty="0">
                <a:latin typeface="+mn-lt"/>
              </a:rPr>
              <a:t>Akaattikotilo</a:t>
            </a: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337" y="-1"/>
            <a:ext cx="5155032" cy="6873377"/>
          </a:xfrm>
        </p:spPr>
      </p:pic>
    </p:spTree>
    <p:extLst>
      <p:ext uri="{BB962C8B-B14F-4D97-AF65-F5344CB8AC3E}">
        <p14:creationId xmlns:p14="http://schemas.microsoft.com/office/powerpoint/2010/main" val="401377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0262937" cy="6841958"/>
          </a:xfr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err="1">
                <a:solidFill>
                  <a:schemeClr val="bg1"/>
                </a:solidFill>
                <a:latin typeface="+mn-lt"/>
              </a:rPr>
              <a:t>Berberinskinkki</a:t>
            </a:r>
            <a:r>
              <a:rPr lang="fi-FI" b="1" dirty="0">
                <a:solidFill>
                  <a:schemeClr val="bg1"/>
                </a:solidFill>
                <a:latin typeface="+mn-lt"/>
              </a:rPr>
              <a:t> eli </a:t>
            </a:r>
            <a:r>
              <a:rPr lang="fi-FI" b="1" dirty="0" err="1">
                <a:solidFill>
                  <a:schemeClr val="bg1"/>
                </a:solidFill>
                <a:latin typeface="+mn-lt"/>
              </a:rPr>
              <a:t>mandariiniskinkki</a:t>
            </a:r>
            <a:endParaRPr lang="fi-FI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9042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13"/>
          <a:stretch/>
        </p:blipFill>
        <p:spPr>
          <a:xfrm>
            <a:off x="529390" y="0"/>
            <a:ext cx="5386021" cy="6858001"/>
          </a:xfrm>
        </p:spPr>
      </p:pic>
      <p:pic>
        <p:nvPicPr>
          <p:cNvPr id="5" name="Kuva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1" r="29259"/>
          <a:stretch/>
        </p:blipFill>
        <p:spPr>
          <a:xfrm>
            <a:off x="6316579" y="-1"/>
            <a:ext cx="5378116" cy="6858000"/>
          </a:xfrm>
          <a:prstGeom prst="rect">
            <a:avLst/>
          </a:prstGeom>
        </p:spPr>
      </p:pic>
      <p:sp>
        <p:nvSpPr>
          <p:cNvPr id="6" name="Otsikko 1"/>
          <p:cNvSpPr>
            <a:spLocks noGrp="1"/>
          </p:cNvSpPr>
          <p:nvPr>
            <p:ph type="title"/>
          </p:nvPr>
        </p:nvSpPr>
        <p:spPr>
          <a:xfrm>
            <a:off x="6541636" y="0"/>
            <a:ext cx="4166122" cy="1710494"/>
          </a:xfrm>
        </p:spPr>
        <p:txBody>
          <a:bodyPr>
            <a:normAutofit/>
          </a:bodyPr>
          <a:lstStyle/>
          <a:p>
            <a:r>
              <a:rPr lang="fi-FI" b="1" dirty="0">
                <a:solidFill>
                  <a:schemeClr val="bg1"/>
                </a:solidFill>
                <a:latin typeface="+mn-lt"/>
              </a:rPr>
              <a:t>Viljakäärme</a:t>
            </a:r>
          </a:p>
        </p:txBody>
      </p:sp>
    </p:spTree>
    <p:extLst>
      <p:ext uri="{BB962C8B-B14F-4D97-AF65-F5344CB8AC3E}">
        <p14:creationId xmlns:p14="http://schemas.microsoft.com/office/powerpoint/2010/main" val="1660296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latin typeface="+mn-lt"/>
              </a:rPr>
              <a:t>Kolumbian sateenkaariboa</a:t>
            </a: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19" b="-1"/>
          <a:stretch/>
        </p:blipFill>
        <p:spPr>
          <a:xfrm>
            <a:off x="0" y="1657573"/>
            <a:ext cx="12192000" cy="5200427"/>
          </a:xfrm>
        </p:spPr>
      </p:pic>
    </p:spTree>
    <p:extLst>
      <p:ext uri="{BB962C8B-B14F-4D97-AF65-F5344CB8AC3E}">
        <p14:creationId xmlns:p14="http://schemas.microsoft.com/office/powerpoint/2010/main" val="1425603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5437" cy="6860584"/>
          </a:xfrm>
        </p:spPr>
      </p:pic>
      <p:sp>
        <p:nvSpPr>
          <p:cNvPr id="5" name="Tekstiruutu 4"/>
          <p:cNvSpPr txBox="1"/>
          <p:nvPr/>
        </p:nvSpPr>
        <p:spPr>
          <a:xfrm flipH="1">
            <a:off x="5263479" y="123986"/>
            <a:ext cx="69285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800" b="1" dirty="0" err="1"/>
              <a:t>Irianyayan</a:t>
            </a:r>
            <a:r>
              <a:rPr lang="fi-FI" sz="4800" b="1" dirty="0"/>
              <a:t> </a:t>
            </a:r>
            <a:r>
              <a:rPr lang="fi-FI" sz="4800" b="1" dirty="0" err="1"/>
              <a:t>sinikieliskinkki</a:t>
            </a:r>
            <a:endParaRPr lang="fi-FI" sz="4800" b="1" dirty="0"/>
          </a:p>
        </p:txBody>
      </p:sp>
    </p:spTree>
    <p:extLst>
      <p:ext uri="{BB962C8B-B14F-4D97-AF65-F5344CB8AC3E}">
        <p14:creationId xmlns:p14="http://schemas.microsoft.com/office/powerpoint/2010/main" val="32816811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20</Words>
  <Application>Microsoft Office PowerPoint</Application>
  <PresentationFormat>Laajakuva</PresentationFormat>
  <Paragraphs>15</Paragraphs>
  <Slides>16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Office-teema</vt:lpstr>
      <vt:lpstr>Tehtävä</vt:lpstr>
      <vt:lpstr>PowerPoint-esitys</vt:lpstr>
      <vt:lpstr>Leopardigekko</vt:lpstr>
      <vt:lpstr>Australian parta-agama</vt:lpstr>
      <vt:lpstr>Akaattikotilo</vt:lpstr>
      <vt:lpstr>Berberinskinkki eli mandariiniskinkki</vt:lpstr>
      <vt:lpstr>Viljakäärme</vt:lpstr>
      <vt:lpstr>Kolumbian sateenkaariboa</vt:lpstr>
      <vt:lpstr>PowerPoint-esitys</vt:lpstr>
      <vt:lpstr>Tunnelisammakko</vt:lpstr>
      <vt:lpstr>PowerPoint-esitys</vt:lpstr>
      <vt:lpstr>Käärmekala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Tehtävä</dc:title>
  <dc:creator>Taina Perkiö</dc:creator>
  <cp:lastModifiedBy>Taina Perkiö</cp:lastModifiedBy>
  <cp:revision>2</cp:revision>
  <dcterms:created xsi:type="dcterms:W3CDTF">2019-09-24T03:44:48Z</dcterms:created>
  <dcterms:modified xsi:type="dcterms:W3CDTF">2019-09-24T03:52:43Z</dcterms:modified>
</cp:coreProperties>
</file>