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B0C163-AF1A-43A3-96C2-5A348C65971F}" v="3" dt="2024-03-17T09:56:53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6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ja Lippojoki" userId="0561bf73-c5ba-4b0e-aa6d-2077de117223" providerId="ADAL" clId="{FDB0C163-AF1A-43A3-96C2-5A348C65971F}"/>
    <pc:docChg chg="undo custSel addSld delSld modSld">
      <pc:chgData name="Merja Lippojoki" userId="0561bf73-c5ba-4b0e-aa6d-2077de117223" providerId="ADAL" clId="{FDB0C163-AF1A-43A3-96C2-5A348C65971F}" dt="2024-03-17T10:04:43.661" v="105" actId="115"/>
      <pc:docMkLst>
        <pc:docMk/>
      </pc:docMkLst>
      <pc:sldChg chg="del">
        <pc:chgData name="Merja Lippojoki" userId="0561bf73-c5ba-4b0e-aa6d-2077de117223" providerId="ADAL" clId="{FDB0C163-AF1A-43A3-96C2-5A348C65971F}" dt="2024-03-17T09:41:41.714" v="1" actId="2696"/>
        <pc:sldMkLst>
          <pc:docMk/>
          <pc:sldMk cId="2165327420" sldId="259"/>
        </pc:sldMkLst>
      </pc:sldChg>
      <pc:sldChg chg="modSp mod delDesignElem">
        <pc:chgData name="Merja Lippojoki" userId="0561bf73-c5ba-4b0e-aa6d-2077de117223" providerId="ADAL" clId="{FDB0C163-AF1A-43A3-96C2-5A348C65971F}" dt="2024-03-17T09:42:03.559" v="5" actId="1076"/>
        <pc:sldMkLst>
          <pc:docMk/>
          <pc:sldMk cId="3568234616" sldId="260"/>
        </pc:sldMkLst>
        <pc:picChg chg="mod">
          <ac:chgData name="Merja Lippojoki" userId="0561bf73-c5ba-4b0e-aa6d-2077de117223" providerId="ADAL" clId="{FDB0C163-AF1A-43A3-96C2-5A348C65971F}" dt="2024-03-17T09:42:03.559" v="5" actId="1076"/>
          <ac:picMkLst>
            <pc:docMk/>
            <pc:sldMk cId="3568234616" sldId="260"/>
            <ac:picMk id="2" creationId="{2DDFF26E-AC13-74F4-A3DE-C168AFC366FA}"/>
          </ac:picMkLst>
        </pc:picChg>
      </pc:sldChg>
      <pc:sldChg chg="addSp delSp modSp new mod setBg modClrScheme chgLayout">
        <pc:chgData name="Merja Lippojoki" userId="0561bf73-c5ba-4b0e-aa6d-2077de117223" providerId="ADAL" clId="{FDB0C163-AF1A-43A3-96C2-5A348C65971F}" dt="2024-03-17T10:04:43.661" v="105" actId="115"/>
        <pc:sldMkLst>
          <pc:docMk/>
          <pc:sldMk cId="3139144583" sldId="261"/>
        </pc:sldMkLst>
        <pc:spChg chg="add mod">
          <ac:chgData name="Merja Lippojoki" userId="0561bf73-c5ba-4b0e-aa6d-2077de117223" providerId="ADAL" clId="{FDB0C163-AF1A-43A3-96C2-5A348C65971F}" dt="2024-03-17T10:04:43.661" v="105" actId="115"/>
          <ac:spMkLst>
            <pc:docMk/>
            <pc:sldMk cId="3139144583" sldId="261"/>
            <ac:spMk id="2" creationId="{FAF9C1E9-89AD-4511-3326-5D38CE54853E}"/>
          </ac:spMkLst>
        </pc:spChg>
        <pc:spChg chg="add mod">
          <ac:chgData name="Merja Lippojoki" userId="0561bf73-c5ba-4b0e-aa6d-2077de117223" providerId="ADAL" clId="{FDB0C163-AF1A-43A3-96C2-5A348C65971F}" dt="2024-03-17T10:02:30.082" v="85" actId="255"/>
          <ac:spMkLst>
            <pc:docMk/>
            <pc:sldMk cId="3139144583" sldId="261"/>
            <ac:spMk id="3" creationId="{B7342E9E-77F3-A9A6-A89A-95853DD4B17B}"/>
          </ac:spMkLst>
        </pc:spChg>
        <pc:spChg chg="add del">
          <ac:chgData name="Merja Lippojoki" userId="0561bf73-c5ba-4b0e-aa6d-2077de117223" providerId="ADAL" clId="{FDB0C163-AF1A-43A3-96C2-5A348C65971F}" dt="2024-03-17T09:57:07.608" v="75" actId="26606"/>
          <ac:spMkLst>
            <pc:docMk/>
            <pc:sldMk cId="3139144583" sldId="261"/>
            <ac:spMk id="1031" creationId="{D009D6D5-DAC2-4A8B-A17A-E206B9012D09}"/>
          </ac:spMkLst>
        </pc:spChg>
        <pc:spChg chg="add">
          <ac:chgData name="Merja Lippojoki" userId="0561bf73-c5ba-4b0e-aa6d-2077de117223" providerId="ADAL" clId="{FDB0C163-AF1A-43A3-96C2-5A348C65971F}" dt="2024-03-17T09:57:07.623" v="76" actId="26606"/>
          <ac:spMkLst>
            <pc:docMk/>
            <pc:sldMk cId="3139144583" sldId="261"/>
            <ac:spMk id="1033" creationId="{B2DD41CD-8F47-4F56-AD12-4E2FF7696987}"/>
          </ac:spMkLst>
        </pc:spChg>
        <pc:spChg chg="add">
          <ac:chgData name="Merja Lippojoki" userId="0561bf73-c5ba-4b0e-aa6d-2077de117223" providerId="ADAL" clId="{FDB0C163-AF1A-43A3-96C2-5A348C65971F}" dt="2024-03-17T09:57:07.623" v="76" actId="26606"/>
          <ac:spMkLst>
            <pc:docMk/>
            <pc:sldMk cId="3139144583" sldId="261"/>
            <ac:spMk id="1034" creationId="{45D37F4E-DDB4-456B-97E0-9937730A039F}"/>
          </ac:spMkLst>
        </pc:spChg>
        <pc:picChg chg="add mod">
          <ac:chgData name="Merja Lippojoki" userId="0561bf73-c5ba-4b0e-aa6d-2077de117223" providerId="ADAL" clId="{FDB0C163-AF1A-43A3-96C2-5A348C65971F}" dt="2024-03-17T09:57:07.623" v="76" actId="26606"/>
          <ac:picMkLst>
            <pc:docMk/>
            <pc:sldMk cId="3139144583" sldId="261"/>
            <ac:picMk id="1026" creationId="{5C9E7D73-4C40-F11F-17B8-A8591D50CD86}"/>
          </ac:picMkLst>
        </pc:picChg>
      </pc:sldChg>
    </pc:docChg>
  </pc:docChgLst>
  <pc:docChgLst>
    <pc:chgData name="Merja Lippojoki" userId="0561bf73-c5ba-4b0e-aa6d-2077de117223" providerId="ADAL" clId="{39AF07BA-15BF-4B12-AC66-D2C9BF3E64D3}"/>
    <pc:docChg chg="undo custSel addSld modSld">
      <pc:chgData name="Merja Lippojoki" userId="0561bf73-c5ba-4b0e-aa6d-2077de117223" providerId="ADAL" clId="{39AF07BA-15BF-4B12-AC66-D2C9BF3E64D3}" dt="2024-02-13T18:50:57.602" v="56" actId="26606"/>
      <pc:docMkLst>
        <pc:docMk/>
      </pc:docMkLst>
      <pc:sldChg chg="modAnim">
        <pc:chgData name="Merja Lippojoki" userId="0561bf73-c5ba-4b0e-aa6d-2077de117223" providerId="ADAL" clId="{39AF07BA-15BF-4B12-AC66-D2C9BF3E64D3}" dt="2024-02-13T17:31:47.298" v="3"/>
        <pc:sldMkLst>
          <pc:docMk/>
          <pc:sldMk cId="803680078" sldId="257"/>
        </pc:sldMkLst>
      </pc:sldChg>
      <pc:sldChg chg="addSp modSp mod setBg modAnim">
        <pc:chgData name="Merja Lippojoki" userId="0561bf73-c5ba-4b0e-aa6d-2077de117223" providerId="ADAL" clId="{39AF07BA-15BF-4B12-AC66-D2C9BF3E64D3}" dt="2024-02-13T17:50:10.252" v="51" actId="20577"/>
        <pc:sldMkLst>
          <pc:docMk/>
          <pc:sldMk cId="541069899" sldId="258"/>
        </pc:sldMkLst>
        <pc:spChg chg="mod ord">
          <ac:chgData name="Merja Lippojoki" userId="0561bf73-c5ba-4b0e-aa6d-2077de117223" providerId="ADAL" clId="{39AF07BA-15BF-4B12-AC66-D2C9BF3E64D3}" dt="2024-02-13T17:50:10.252" v="51" actId="20577"/>
          <ac:spMkLst>
            <pc:docMk/>
            <pc:sldMk cId="541069899" sldId="258"/>
            <ac:spMk id="3" creationId="{64DB47DA-1558-193D-73FB-AC381CB2BFF9}"/>
          </ac:spMkLst>
        </pc:spChg>
        <pc:spChg chg="add">
          <ac:chgData name="Merja Lippojoki" userId="0561bf73-c5ba-4b0e-aa6d-2077de117223" providerId="ADAL" clId="{39AF07BA-15BF-4B12-AC66-D2C9BF3E64D3}" dt="2024-02-13T17:48:45.426" v="42" actId="26606"/>
          <ac:spMkLst>
            <pc:docMk/>
            <pc:sldMk cId="541069899" sldId="258"/>
            <ac:spMk id="9" creationId="{04812C46-200A-4DEB-A05E-3ED6C68C2387}"/>
          </ac:spMkLst>
        </pc:spChg>
        <pc:spChg chg="add">
          <ac:chgData name="Merja Lippojoki" userId="0561bf73-c5ba-4b0e-aa6d-2077de117223" providerId="ADAL" clId="{39AF07BA-15BF-4B12-AC66-D2C9BF3E64D3}" dt="2024-02-13T17:48:45.426" v="42" actId="26606"/>
          <ac:spMkLst>
            <pc:docMk/>
            <pc:sldMk cId="541069899" sldId="258"/>
            <ac:spMk id="11" creationId="{D1EA859B-E555-4109-94F3-6700E046E008}"/>
          </ac:spMkLst>
        </pc:spChg>
        <pc:picChg chg="add mod">
          <ac:chgData name="Merja Lippojoki" userId="0561bf73-c5ba-4b0e-aa6d-2077de117223" providerId="ADAL" clId="{39AF07BA-15BF-4B12-AC66-D2C9BF3E64D3}" dt="2024-02-13T17:49:31.104" v="47" actId="14100"/>
          <ac:picMkLst>
            <pc:docMk/>
            <pc:sldMk cId="541069899" sldId="258"/>
            <ac:picMk id="4" creationId="{60A325F2-ECD7-C4F3-0956-E31365AF049F}"/>
          </ac:picMkLst>
        </pc:picChg>
      </pc:sldChg>
      <pc:sldChg chg="addSp delSp modSp new mod setBg">
        <pc:chgData name="Merja Lippojoki" userId="0561bf73-c5ba-4b0e-aa6d-2077de117223" providerId="ADAL" clId="{39AF07BA-15BF-4B12-AC66-D2C9BF3E64D3}" dt="2024-02-13T18:50:57.602" v="56" actId="26606"/>
        <pc:sldMkLst>
          <pc:docMk/>
          <pc:sldMk cId="2165327420" sldId="259"/>
        </pc:sldMkLst>
        <pc:spChg chg="add del">
          <ac:chgData name="Merja Lippojoki" userId="0561bf73-c5ba-4b0e-aa6d-2077de117223" providerId="ADAL" clId="{39AF07BA-15BF-4B12-AC66-D2C9BF3E64D3}" dt="2024-02-13T18:50:57.599" v="55" actId="26606"/>
          <ac:spMkLst>
            <pc:docMk/>
            <pc:sldMk cId="2165327420" sldId="259"/>
            <ac:spMk id="1031" creationId="{F3060C83-F051-4F0E-ABAD-AA0DFC48B218}"/>
          </ac:spMkLst>
        </pc:spChg>
        <pc:spChg chg="add del">
          <ac:chgData name="Merja Lippojoki" userId="0561bf73-c5ba-4b0e-aa6d-2077de117223" providerId="ADAL" clId="{39AF07BA-15BF-4B12-AC66-D2C9BF3E64D3}" dt="2024-02-13T18:50:57.599" v="55" actId="26606"/>
          <ac:spMkLst>
            <pc:docMk/>
            <pc:sldMk cId="2165327420" sldId="259"/>
            <ac:spMk id="1033" creationId="{83C98ABE-055B-441F-B07E-44F97F083C39}"/>
          </ac:spMkLst>
        </pc:spChg>
        <pc:spChg chg="add del">
          <ac:chgData name="Merja Lippojoki" userId="0561bf73-c5ba-4b0e-aa6d-2077de117223" providerId="ADAL" clId="{39AF07BA-15BF-4B12-AC66-D2C9BF3E64D3}" dt="2024-02-13T18:50:57.599" v="55" actId="26606"/>
          <ac:spMkLst>
            <pc:docMk/>
            <pc:sldMk cId="2165327420" sldId="259"/>
            <ac:spMk id="1035" creationId="{29FDB030-9B49-4CED-8CCD-4D99382388AC}"/>
          </ac:spMkLst>
        </pc:spChg>
        <pc:spChg chg="add del">
          <ac:chgData name="Merja Lippojoki" userId="0561bf73-c5ba-4b0e-aa6d-2077de117223" providerId="ADAL" clId="{39AF07BA-15BF-4B12-AC66-D2C9BF3E64D3}" dt="2024-02-13T18:50:57.599" v="55" actId="26606"/>
          <ac:spMkLst>
            <pc:docMk/>
            <pc:sldMk cId="2165327420" sldId="259"/>
            <ac:spMk id="1037" creationId="{3783CA14-24A1-485C-8B30-D6A5D87987AD}"/>
          </ac:spMkLst>
        </pc:spChg>
        <pc:spChg chg="add del">
          <ac:chgData name="Merja Lippojoki" userId="0561bf73-c5ba-4b0e-aa6d-2077de117223" providerId="ADAL" clId="{39AF07BA-15BF-4B12-AC66-D2C9BF3E64D3}" dt="2024-02-13T18:50:57.599" v="55" actId="26606"/>
          <ac:spMkLst>
            <pc:docMk/>
            <pc:sldMk cId="2165327420" sldId="259"/>
            <ac:spMk id="1039" creationId="{9A97C86A-04D6-40F7-AE84-31AB43E6A846}"/>
          </ac:spMkLst>
        </pc:spChg>
        <pc:spChg chg="add del">
          <ac:chgData name="Merja Lippojoki" userId="0561bf73-c5ba-4b0e-aa6d-2077de117223" providerId="ADAL" clId="{39AF07BA-15BF-4B12-AC66-D2C9BF3E64D3}" dt="2024-02-13T18:50:57.599" v="55" actId="26606"/>
          <ac:spMkLst>
            <pc:docMk/>
            <pc:sldMk cId="2165327420" sldId="259"/>
            <ac:spMk id="1041" creationId="{FF9F2414-84E8-453E-B1F3-389FDE8192D9}"/>
          </ac:spMkLst>
        </pc:spChg>
        <pc:spChg chg="add del">
          <ac:chgData name="Merja Lippojoki" userId="0561bf73-c5ba-4b0e-aa6d-2077de117223" providerId="ADAL" clId="{39AF07BA-15BF-4B12-AC66-D2C9BF3E64D3}" dt="2024-02-13T18:50:57.599" v="55" actId="26606"/>
          <ac:spMkLst>
            <pc:docMk/>
            <pc:sldMk cId="2165327420" sldId="259"/>
            <ac:spMk id="1043" creationId="{3ECA69A1-7536-43AC-85EF-C7106179F5ED}"/>
          </ac:spMkLst>
        </pc:spChg>
        <pc:spChg chg="add">
          <ac:chgData name="Merja Lippojoki" userId="0561bf73-c5ba-4b0e-aa6d-2077de117223" providerId="ADAL" clId="{39AF07BA-15BF-4B12-AC66-D2C9BF3E64D3}" dt="2024-02-13T18:50:57.602" v="56" actId="26606"/>
          <ac:spMkLst>
            <pc:docMk/>
            <pc:sldMk cId="2165327420" sldId="259"/>
            <ac:spMk id="1045" creationId="{42A4FC2C-047E-45A5-965D-8E1E3BF09BC6}"/>
          </ac:spMkLst>
        </pc:spChg>
        <pc:picChg chg="add mod">
          <ac:chgData name="Merja Lippojoki" userId="0561bf73-c5ba-4b0e-aa6d-2077de117223" providerId="ADAL" clId="{39AF07BA-15BF-4B12-AC66-D2C9BF3E64D3}" dt="2024-02-13T18:50:57.602" v="56" actId="26606"/>
          <ac:picMkLst>
            <pc:docMk/>
            <pc:sldMk cId="2165327420" sldId="259"/>
            <ac:picMk id="1026" creationId="{867C330C-F875-A280-2929-CCC7D3A448F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17.3.2024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4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C3A18D9-8486-9FD5-A41B-9AFA98D6F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fi-FI" sz="4000" dirty="0">
                <a:latin typeface="Calibri"/>
                <a:cs typeface="Calibri"/>
              </a:rPr>
              <a:t> </a:t>
            </a:r>
            <a:r>
              <a:rPr lang="fi-FI" sz="4000" u="sng" dirty="0" err="1">
                <a:latin typeface="Calibri"/>
                <a:cs typeface="Calibri"/>
              </a:rPr>
              <a:t>Littering</a:t>
            </a:r>
            <a:r>
              <a:rPr lang="fi-FI" sz="4000" u="sng" dirty="0">
                <a:latin typeface="Calibri"/>
                <a:cs typeface="Calibri"/>
              </a:rPr>
              <a:t> </a:t>
            </a:r>
            <a:r>
              <a:rPr lang="fi-FI" sz="4000" u="sng" dirty="0" err="1">
                <a:latin typeface="Calibri"/>
                <a:cs typeface="Calibri"/>
              </a:rPr>
              <a:t>problem</a:t>
            </a:r>
            <a:endParaRPr lang="fi-FI" sz="4000" u="sng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19B882-1CD1-EF94-13E0-16497719E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fi-FI" sz="2000" dirty="0">
                <a:cs typeface="Calibri"/>
              </a:rPr>
              <a:t>    </a:t>
            </a:r>
          </a:p>
          <a:p>
            <a:r>
              <a:rPr lang="fi-FI" sz="2400" dirty="0" err="1">
                <a:cs typeface="Calibri"/>
              </a:rPr>
              <a:t>Littering</a:t>
            </a:r>
            <a:r>
              <a:rPr lang="fi-FI" sz="2400" dirty="0">
                <a:cs typeface="Calibri"/>
              </a:rPr>
              <a:t> of </a:t>
            </a:r>
            <a:r>
              <a:rPr lang="fi-FI" sz="2400" dirty="0" err="1">
                <a:cs typeface="Calibri"/>
              </a:rPr>
              <a:t>oceans</a:t>
            </a:r>
            <a:r>
              <a:rPr lang="fi-FI" sz="2400" dirty="0">
                <a:cs typeface="Calibri"/>
              </a:rPr>
              <a:t> and </a:t>
            </a:r>
            <a:r>
              <a:rPr lang="fi-FI" sz="2400" dirty="0" err="1">
                <a:cs typeface="Calibri"/>
              </a:rPr>
              <a:t>inland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waters</a:t>
            </a:r>
            <a:r>
              <a:rPr lang="fi-FI" sz="2400" dirty="0">
                <a:cs typeface="Calibri"/>
              </a:rPr>
              <a:t> is a </a:t>
            </a:r>
            <a:r>
              <a:rPr lang="fi-FI" sz="2400" dirty="0" err="1">
                <a:cs typeface="Calibri"/>
              </a:rPr>
              <a:t>growing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worldwide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enviromental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problem</a:t>
            </a:r>
            <a:r>
              <a:rPr lang="fi-FI" sz="2400" dirty="0">
                <a:cs typeface="Calibri"/>
              </a:rPr>
              <a:t>. </a:t>
            </a:r>
            <a:r>
              <a:rPr lang="fi-FI" sz="2400" dirty="0" err="1">
                <a:cs typeface="Calibri"/>
              </a:rPr>
              <a:t>We</a:t>
            </a:r>
            <a:r>
              <a:rPr lang="fi-FI" sz="2400" dirty="0">
                <a:cs typeface="Calibri"/>
              </a:rPr>
              <a:t> live in </a:t>
            </a:r>
            <a:r>
              <a:rPr lang="fi-FI" sz="2400" dirty="0" err="1">
                <a:cs typeface="Calibri"/>
              </a:rPr>
              <a:t>disposable</a:t>
            </a:r>
            <a:r>
              <a:rPr lang="fi-FI" sz="2400" dirty="0">
                <a:cs typeface="Calibri"/>
              </a:rPr>
              <a:t> culture and </a:t>
            </a:r>
            <a:r>
              <a:rPr lang="fi-FI" sz="2400" dirty="0" err="1">
                <a:cs typeface="Calibri"/>
              </a:rPr>
              <a:t>that's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something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which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produces</a:t>
            </a:r>
            <a:r>
              <a:rPr lang="fi-FI" sz="2400" dirty="0">
                <a:cs typeface="Calibri"/>
              </a:rPr>
              <a:t> a </a:t>
            </a:r>
            <a:r>
              <a:rPr lang="fi-FI" sz="2400" dirty="0" err="1">
                <a:cs typeface="Calibri"/>
              </a:rPr>
              <a:t>lot</a:t>
            </a:r>
            <a:r>
              <a:rPr lang="fi-FI" sz="2400" dirty="0">
                <a:cs typeface="Calibri"/>
              </a:rPr>
              <a:t> of </a:t>
            </a:r>
            <a:r>
              <a:rPr lang="fi-FI" sz="2400" dirty="0" err="1">
                <a:cs typeface="Calibri"/>
              </a:rPr>
              <a:t>garbage</a:t>
            </a:r>
            <a:r>
              <a:rPr lang="fi-FI" sz="2400" dirty="0">
                <a:cs typeface="Calibri"/>
              </a:rPr>
              <a:t>. </a:t>
            </a:r>
          </a:p>
          <a:p>
            <a:r>
              <a:rPr lang="fi-FI" sz="2400" dirty="0" err="1">
                <a:cs typeface="Calibri"/>
              </a:rPr>
              <a:t>Specially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plastic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garbage</a:t>
            </a:r>
            <a:r>
              <a:rPr lang="fi-FI" sz="2400" dirty="0">
                <a:cs typeface="Calibri"/>
              </a:rPr>
              <a:t> is a </a:t>
            </a:r>
            <a:r>
              <a:rPr lang="fi-FI" sz="2400" dirty="0" err="1">
                <a:cs typeface="Calibri"/>
              </a:rPr>
              <a:t>growing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problem</a:t>
            </a:r>
            <a:r>
              <a:rPr lang="fi-FI" sz="2400" dirty="0">
                <a:cs typeface="Calibri"/>
              </a:rPr>
              <a:t>. </a:t>
            </a:r>
            <a:r>
              <a:rPr lang="fi-FI" sz="2400" dirty="0" err="1">
                <a:cs typeface="Calibri"/>
              </a:rPr>
              <a:t>Because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most</a:t>
            </a:r>
            <a:r>
              <a:rPr lang="fi-FI" sz="2400" dirty="0">
                <a:cs typeface="Calibri"/>
              </a:rPr>
              <a:t> of </a:t>
            </a:r>
            <a:r>
              <a:rPr lang="fi-FI" sz="2400" dirty="0" err="1">
                <a:cs typeface="Calibri"/>
              </a:rPr>
              <a:t>the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plastic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we</a:t>
            </a:r>
            <a:r>
              <a:rPr lang="fi-FI" sz="2400" dirty="0">
                <a:cs typeface="Calibri"/>
              </a:rPr>
              <a:t> </a:t>
            </a:r>
            <a:r>
              <a:rPr lang="fi-FI" sz="2400" dirty="0" err="1">
                <a:cs typeface="Calibri"/>
              </a:rPr>
              <a:t>use</a:t>
            </a:r>
            <a:r>
              <a:rPr lang="fi-FI" sz="2400" dirty="0">
                <a:cs typeface="Calibri"/>
              </a:rPr>
              <a:t> is </a:t>
            </a:r>
            <a:r>
              <a:rPr lang="fi-FI" sz="2400" dirty="0" err="1">
                <a:cs typeface="Calibri"/>
              </a:rPr>
              <a:t>disposable</a:t>
            </a:r>
            <a:r>
              <a:rPr lang="fi-FI" sz="2400" dirty="0">
                <a:cs typeface="Calibri"/>
              </a:rPr>
              <a:t>.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A4A73B3-ECAD-8AC9-6866-DAF7EE0ABE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79" b="2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68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Kuva 3" descr="Kuva, joka sisältää kohteen kynsi, henkilö&#10;&#10;Kuvaus luotu automaattisesti">
            <a:extLst>
              <a:ext uri="{FF2B5EF4-FFF2-40B4-BE49-F238E27FC236}">
                <a16:creationId xmlns:a16="http://schemas.microsoft.com/office/drawing/2014/main" id="{60A325F2-ECD7-C4F3-0956-E31365AF04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750"/>
          <a:stretch/>
        </p:blipFill>
        <p:spPr>
          <a:xfrm>
            <a:off x="1" y="-18359"/>
            <a:ext cx="9695542" cy="687635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DB47DA-1558-193D-73FB-AC381CB2BFF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531610" y="391886"/>
            <a:ext cx="3822189" cy="578507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When world population grows and quality of life is getting better, pressure of using plastic rises. </a:t>
            </a:r>
          </a:p>
          <a:p>
            <a:r>
              <a:rPr lang="en-US" dirty="0"/>
              <a:t>Plastic is a very resistant material, which decomposition in nature is very slow. Therefore, the effects of plastic waste which ends up in </a:t>
            </a:r>
            <a:r>
              <a:rPr lang="en-US"/>
              <a:t>the environment </a:t>
            </a:r>
            <a:r>
              <a:rPr lang="en-US" dirty="0"/>
              <a:t>are long term. </a:t>
            </a:r>
          </a:p>
        </p:txBody>
      </p:sp>
    </p:spTree>
    <p:extLst>
      <p:ext uri="{BB962C8B-B14F-4D97-AF65-F5344CB8AC3E}">
        <p14:creationId xmlns:p14="http://schemas.microsoft.com/office/powerpoint/2010/main" val="54106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 descr="Kuva, joka sisältää kohteen teksti, kuvakaappaus, aqua, Fontti&#10;&#10;Kuvaus luotu automaattisesti">
            <a:extLst>
              <a:ext uri="{FF2B5EF4-FFF2-40B4-BE49-F238E27FC236}">
                <a16:creationId xmlns:a16="http://schemas.microsoft.com/office/drawing/2014/main" id="{2DDFF26E-AC13-74F4-A3DE-C168AFC36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263" y="191059"/>
            <a:ext cx="10529887" cy="6475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234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4" name="Rectangle 103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AF9C1E9-89AD-4511-3326-5D38CE548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u="sng" dirty="0"/>
              <a:t>Discussion</a:t>
            </a:r>
            <a:r>
              <a:rPr lang="en-US" sz="5400" dirty="0"/>
              <a:t>  (group division)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7342E9E-77F3-A9A6-A89A-95853DD4B17B}"/>
              </a:ext>
            </a:extLst>
          </p:cNvPr>
          <p:cNvSpPr txBox="1"/>
          <p:nvPr/>
        </p:nvSpPr>
        <p:spPr>
          <a:xfrm>
            <a:off x="572493" y="2071316"/>
            <a:ext cx="6713552" cy="41191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3200" dirty="0">
                <a:effectLst/>
              </a:rPr>
              <a:t>1. What was the use of plastic like when your grandparents were young?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3200" dirty="0">
                <a:effectLst/>
              </a:rPr>
              <a:t>2. What objects made of plastic or containing plastic can be found in the classroom?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3200" dirty="0">
                <a:effectLst/>
              </a:rPr>
              <a:t>3. What would a classroom look like if all things containing plastic were removed from it?</a:t>
            </a: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sz="3200" dirty="0">
                <a:effectLst/>
              </a:rPr>
              <a:t>4. What material your clothes are made of?</a:t>
            </a:r>
            <a:endParaRPr lang="en-US" sz="3200" dirty="0"/>
          </a:p>
        </p:txBody>
      </p:sp>
      <p:pic>
        <p:nvPicPr>
          <p:cNvPr id="1026" name="Picture 2" descr="Eero Aarnion suunnittelema Polaris-tuoli. Kuva: Helsingin kaupunginmuseo. CC BY 4.0.">
            <a:extLst>
              <a:ext uri="{FF2B5EF4-FFF2-40B4-BE49-F238E27FC236}">
                <a16:creationId xmlns:a16="http://schemas.microsoft.com/office/drawing/2014/main" id="{5C9E7D73-4C40-F11F-17B8-A8591D50CD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20481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144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165</Words>
  <Application>Microsoft Office PowerPoint</Application>
  <PresentationFormat>Laajakuva</PresentationFormat>
  <Paragraphs>11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 Littering problem</vt:lpstr>
      <vt:lpstr>PowerPoint-esitys</vt:lpstr>
      <vt:lpstr>PowerPoint-esitys</vt:lpstr>
      <vt:lpstr>Discussion  (group division)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Merja Lippojoki</dc:creator>
  <cp:lastModifiedBy>Merja Lippojoki</cp:lastModifiedBy>
  <cp:revision>47</cp:revision>
  <dcterms:created xsi:type="dcterms:W3CDTF">2024-01-30T10:18:27Z</dcterms:created>
  <dcterms:modified xsi:type="dcterms:W3CDTF">2024-03-17T10:04:46Z</dcterms:modified>
</cp:coreProperties>
</file>