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</p:sldMasterIdLst>
  <p:notesMasterIdLst>
    <p:notesMasterId r:id="rId6"/>
  </p:notesMasterIdLst>
  <p:sldIdLst>
    <p:sldId id="256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09B98-F6A0-48C9-8305-1C39F164003F}" type="datetimeFigureOut">
              <a:rPr lang="fi-FI" smtClean="0"/>
              <a:t>4.6.2023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F43E7-BDFA-424F-9028-8B2A4DCE73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984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35bf66a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35bf66a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6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5015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0972" y="1580369"/>
            <a:ext cx="5471431" cy="4199946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0093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972" y="365126"/>
            <a:ext cx="5498659" cy="106509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19765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 sz="900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20575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422317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90507" y="365125"/>
            <a:ext cx="5866023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5690508" y="1768148"/>
            <a:ext cx="5866024" cy="4345503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0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01205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01637" y="39407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01863" y="13402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89437" y="3953436"/>
            <a:ext cx="3433537" cy="1781443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43896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7237" y="39534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83774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16378" y="6146632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41685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343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1366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3326021" y="3838884"/>
            <a:ext cx="2615588" cy="1883295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3326247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86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625609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95186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95412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41030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48186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6486" y="2218944"/>
            <a:ext cx="5479944" cy="3292856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97796" y="2231644"/>
            <a:ext cx="5479944" cy="3292856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386460" y="1592457"/>
            <a:ext cx="5480304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6295356" y="1610813"/>
            <a:ext cx="5510159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38429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629560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1637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7783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8" lvl="0" indent="-45720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15" lvl="1" indent="-423339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23" lvl="2" indent="-423339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31" lvl="3" indent="-423339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38" lvl="4" indent="-423339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46" lvl="5" indent="-423339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54" lvl="6" indent="-423339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61" lvl="7" indent="-423339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69" lvl="8" indent="-423339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91606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56333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FDEA41-9B4F-7CBA-C067-278C46393B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Suhdanneaalto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9BA2AF0-13C3-5DC2-86BB-47D578CFB1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420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15600" y="542234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fi-FI" dirty="0"/>
              <a:t>Sijoita hahmot suhdannekäyrälle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">
            <a:off x="6041834" y="4867874"/>
            <a:ext cx="1893400" cy="138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44">
            <a:off x="10005192" y="4705318"/>
            <a:ext cx="1985715" cy="1692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349885">
            <a:off x="4303115" y="4296657"/>
            <a:ext cx="1779051" cy="238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734" y="4660434"/>
            <a:ext cx="1698400" cy="15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9234" y="4749060"/>
            <a:ext cx="1698400" cy="1604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2">
            <a:off x="2180267" y="4801371"/>
            <a:ext cx="1893400" cy="138425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1027600" y="3593067"/>
            <a:ext cx="857200" cy="76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768096"/>
            <a:r>
              <a:rPr lang="fi" sz="2800" dirty="0">
                <a:solidFill>
                  <a:srgbClr val="202020"/>
                </a:solidFill>
                <a:latin typeface="Calibri" panose="020F0502020204030204"/>
              </a:rPr>
              <a:t>A</a:t>
            </a:r>
            <a:endParaRPr sz="2800" dirty="0">
              <a:solidFill>
                <a:srgbClr val="202020"/>
              </a:solidFill>
              <a:latin typeface="Calibri" panose="020F0502020204030204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2758367" y="3593067"/>
            <a:ext cx="857200" cy="76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768096"/>
            <a:r>
              <a:rPr lang="fi" sz="2800">
                <a:solidFill>
                  <a:srgbClr val="202020"/>
                </a:solidFill>
                <a:latin typeface="Calibri" panose="020F0502020204030204"/>
              </a:rPr>
              <a:t>B</a:t>
            </a:r>
            <a:endParaRPr sz="2800">
              <a:solidFill>
                <a:srgbClr val="202020"/>
              </a:solidFill>
              <a:latin typeface="Calibri" panose="020F0502020204030204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4825318" y="3593067"/>
            <a:ext cx="857200" cy="76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768096"/>
            <a:r>
              <a:rPr lang="fi" sz="2800">
                <a:solidFill>
                  <a:srgbClr val="202020"/>
                </a:solidFill>
                <a:latin typeface="Calibri" panose="020F0502020204030204"/>
              </a:rPr>
              <a:t>C</a:t>
            </a:r>
            <a:endParaRPr sz="2800">
              <a:solidFill>
                <a:srgbClr val="202020"/>
              </a:solidFill>
              <a:latin typeface="Calibri" panose="020F0502020204030204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6559934" y="3593067"/>
            <a:ext cx="857200" cy="76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768096"/>
            <a:r>
              <a:rPr lang="fi" sz="2800">
                <a:solidFill>
                  <a:srgbClr val="202020"/>
                </a:solidFill>
                <a:latin typeface="Calibri" panose="020F0502020204030204"/>
              </a:rPr>
              <a:t>D</a:t>
            </a:r>
            <a:endParaRPr sz="2800">
              <a:solidFill>
                <a:srgbClr val="202020"/>
              </a:solidFill>
              <a:latin typeface="Calibri" panose="020F0502020204030204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8419834" y="3593067"/>
            <a:ext cx="857200" cy="76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768096"/>
            <a:r>
              <a:rPr lang="fi" sz="2800">
                <a:solidFill>
                  <a:srgbClr val="202020"/>
                </a:solidFill>
                <a:latin typeface="Calibri" panose="020F0502020204030204"/>
              </a:rPr>
              <a:t>E</a:t>
            </a:r>
            <a:endParaRPr sz="2800">
              <a:solidFill>
                <a:srgbClr val="202020"/>
              </a:solidFill>
              <a:latin typeface="Calibri" panose="020F0502020204030204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10569451" y="3593067"/>
            <a:ext cx="857200" cy="76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768096"/>
            <a:r>
              <a:rPr lang="fi" sz="2800">
                <a:solidFill>
                  <a:srgbClr val="202020"/>
                </a:solidFill>
                <a:latin typeface="Calibri" panose="020F0502020204030204"/>
              </a:rPr>
              <a:t>F</a:t>
            </a:r>
            <a:endParaRPr sz="2800">
              <a:solidFill>
                <a:srgbClr val="202020"/>
              </a:solidFill>
              <a:latin typeface="Calibri" panose="020F0502020204030204"/>
            </a:endParaRP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65A63116-97B0-4EA0-B670-342218DCBDE4}"/>
              </a:ext>
            </a:extLst>
          </p:cNvPr>
          <p:cNvSpPr txBox="1">
            <a:spLocks/>
          </p:cNvSpPr>
          <p:nvPr/>
        </p:nvSpPr>
        <p:spPr>
          <a:xfrm>
            <a:off x="838200" y="1505686"/>
            <a:ext cx="10515600" cy="1325563"/>
          </a:xfrm>
          <a:prstGeom prst="rect">
            <a:avLst/>
          </a:prstGeom>
        </p:spPr>
        <p:txBody>
          <a:bodyPr spcFirstLastPara="1" vert="horz" wrap="square" lIns="45713" tIns="45713" rIns="45713" bIns="45713" rtlCol="0" anchor="ctr" anchorCtr="0">
            <a:normAutofit fontScale="92500"/>
          </a:bodyPr>
          <a:lstStyle>
            <a:defPPr>
              <a:defRPr lang="en-US"/>
            </a:defPPr>
            <a:lvl1pPr marL="0" lvl="0" algn="r" defTabSz="1536192" rtl="0" eaLnBrk="1" latinLnBrk="0" hangingPunct="1"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68096" lvl="1" algn="l" defTabSz="1536192" rtl="0" eaLnBrk="1" latinLnBrk="0" hangingPunct="1"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lvl="2" algn="l" defTabSz="1536192" rtl="0" eaLnBrk="1" latinLnBrk="0" hangingPunct="1"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lvl="3" algn="l" defTabSz="1536192" rtl="0" eaLnBrk="1" latinLnBrk="0" hangingPunct="1"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lvl="4" algn="l" defTabSz="1536192" rtl="0" eaLnBrk="1" latinLnBrk="0" hangingPunct="1"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lvl="5" algn="l" defTabSz="1536192" rtl="0" eaLnBrk="1" latinLnBrk="0" hangingPunct="1"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lvl="6" algn="l" defTabSz="1536192" rtl="0" eaLnBrk="1" latinLnBrk="0" hangingPunct="1"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lvl="7" algn="l" defTabSz="1536192" rtl="0" eaLnBrk="1" latinLnBrk="0" hangingPunct="1"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lvl="8" algn="l" defTabSz="1536192" rtl="0" eaLnBrk="1" latinLnBrk="0" hangingPunct="1"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768096"/>
            <a:r>
              <a:rPr lang="fi" sz="3000" dirty="0">
                <a:solidFill>
                  <a:srgbClr val="202020"/>
                </a:solidFill>
                <a:latin typeface="Calibri" panose="020F0502020204030204"/>
              </a:rPr>
              <a:t>Tutki tämän luvun (16) taloussuhdannekuvaajaa. Mihin vaiheeseen kukin hahmo kuuluu? Huom! Hahmot eivät välttämättä ole oikein päin.</a:t>
            </a:r>
            <a:endParaRPr lang="fi-FI" sz="3000" dirty="0">
              <a:solidFill>
                <a:srgbClr val="20202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AE916F-92FD-708A-7D2D-EA1F0444E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Sijoita hahmot tälle suhdannekäyrälle:</a:t>
            </a: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180C4DB-5EB9-9EF6-BFA5-342DF55EC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735756"/>
            <a:ext cx="9601200" cy="296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08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38</Words>
  <Application>Microsoft Office PowerPoint</Application>
  <PresentationFormat>Laajakuva</PresentationFormat>
  <Paragraphs>10</Paragraphs>
  <Slides>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</vt:i4>
      </vt:variant>
    </vt:vector>
  </HeadingPairs>
  <TitlesOfParts>
    <vt:vector size="8" baseType="lpstr">
      <vt:lpstr>Arial</vt:lpstr>
      <vt:lpstr>Calibri</vt:lpstr>
      <vt:lpstr>Garamond</vt:lpstr>
      <vt:lpstr>Orgaaninen</vt:lpstr>
      <vt:lpstr>Office-teema</vt:lpstr>
      <vt:lpstr>Suhdanneaalto</vt:lpstr>
      <vt:lpstr>Sijoita hahmot suhdannekäyrälle</vt:lpstr>
      <vt:lpstr>Sijoita hahmot tälle suhdannekäyrälle: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Suhdanneaalto</dc:title>
  <dc:creator>Helenius Niki</dc:creator>
  <cp:lastModifiedBy>Helenius Niki</cp:lastModifiedBy>
  <cp:revision>1</cp:revision>
  <dcterms:created xsi:type="dcterms:W3CDTF">2023-06-04T10:46:50Z</dcterms:created>
  <dcterms:modified xsi:type="dcterms:W3CDTF">2023-06-04T10:51:47Z</dcterms:modified>
</cp:coreProperties>
</file>