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8B07-2C06-4CF2-8E91-F7385E71E2C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069D4-B020-4602-B87C-B094679675D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C11EA-3D59-4DFE-9385-0A032B3191AF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936D4-0671-4B70-A95D-BFBC9A35DA5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DD67DAC-232D-4042-B5C0-E64770A42A28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D2C-79BD-4B90-B3FA-E3B19B3FF97B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FDB6-7A26-4DBB-9BB0-088C0534314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7C72F-E0F0-449A-A903-6D7865ED3EFA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1207D-C9F3-42EA-960B-DC9955B358C7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827A6-8947-4115-8D9E-E89B1EC0518D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A6F-F31A-4CA3-B222-0B3C224FF998}" type="datetimeFigureOut">
              <a:rPr lang="en-US" dirty="0"/>
              <a:t>6/8/2022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648A1663-7765-4EF4-B97F-A02E70C6265E}" type="datetimeFigureOut">
              <a:rPr lang="en-US" dirty="0"/>
              <a:t>6/8/2022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Kuviotehtävät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Harjoittele dokumenttitehtäväkoetta varten tulkintaa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01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142876"/>
            <a:ext cx="10058400" cy="1157287"/>
          </a:xfrm>
        </p:spPr>
        <p:txBody>
          <a:bodyPr>
            <a:normAutofit fontScale="90000"/>
          </a:bodyPr>
          <a:lstStyle/>
          <a:p>
            <a:pPr lvl="0" eaLnBrk="0" fontAlgn="base" hangingPunct="0">
              <a:lnSpc>
                <a:spcPct val="100000"/>
              </a:lnSpc>
              <a:spcBef>
                <a:spcPts val="0"/>
              </a:spcBef>
            </a:pP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Tarkastele </a:t>
            </a: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Suomen inflaation kehitystä. 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a) Minkälaisia suuria linjoja siinä havaitset?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i-FI" sz="20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b) Mikä voisi selittää havaintojasi?</a:t>
            </a:r>
            <a: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fi-FI" sz="2000" i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7607" y="1422464"/>
            <a:ext cx="11502881" cy="53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24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29868"/>
          </a:xfrm>
        </p:spPr>
        <p:txBody>
          <a:bodyPr>
            <a:normAutofit fontScale="90000"/>
          </a:bodyPr>
          <a:lstStyle/>
          <a:p>
            <a:r>
              <a:rPr lang="fi-FI" sz="2200" dirty="0" smtClean="0"/>
              <a:t/>
            </a:r>
            <a:br>
              <a:rPr lang="fi-FI" sz="2200" dirty="0" smtClean="0"/>
            </a:br>
            <a:r>
              <a:rPr lang="fi-FI" sz="2200" dirty="0" smtClean="0"/>
              <a:t>Työllisyysaste 2011-2021</a:t>
            </a:r>
            <a:r>
              <a:rPr lang="fi-FI" sz="2200" dirty="0"/>
              <a:t/>
            </a:r>
            <a:br>
              <a:rPr lang="fi-FI" sz="2200" dirty="0"/>
            </a:br>
            <a:r>
              <a:rPr lang="fi-FI" sz="2200" dirty="0" smtClean="0"/>
              <a:t>a) Miten Suomen työllisyysaste on kehittynyt kuvion ajanjaksolla?</a:t>
            </a:r>
            <a:br>
              <a:rPr lang="fi-FI" sz="2200" dirty="0" smtClean="0"/>
            </a:br>
            <a:r>
              <a:rPr lang="fi-FI" sz="2200" dirty="0" smtClean="0"/>
              <a:t>b) Mitä syitä kehitykseen löydät?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6776" y="1465262"/>
            <a:ext cx="8284544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300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35</TotalTime>
  <Words>54</Words>
  <Application>Microsoft Office PowerPoint</Application>
  <PresentationFormat>Laajakuva</PresentationFormat>
  <Paragraphs>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Arial Black</vt:lpstr>
      <vt:lpstr>Verdana</vt:lpstr>
      <vt:lpstr>Wingdings</vt:lpstr>
      <vt:lpstr>Puutyyppi</vt:lpstr>
      <vt:lpstr>Kuviotehtävät</vt:lpstr>
      <vt:lpstr>   Tarkastele Suomen inflaation kehitystä.  a) Minkälaisia suuria linjoja siinä havaitset? b) Mikä voisi selittää havaintojasi? </vt:lpstr>
      <vt:lpstr> Työllisyysaste 2011-2021 a) Miten Suomen työllisyysaste on kehittynyt kuvion ajanjaksolla? b) Mitä syitä kehitykseen löydät?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Kuviotehtävät</dc:title>
  <dc:creator>Helenius Niki</dc:creator>
  <cp:lastModifiedBy>Helenius Niki</cp:lastModifiedBy>
  <cp:revision>1</cp:revision>
  <dcterms:created xsi:type="dcterms:W3CDTF">2022-06-08T09:55:33Z</dcterms:created>
  <dcterms:modified xsi:type="dcterms:W3CDTF">2022-06-08T10:31:04Z</dcterms:modified>
</cp:coreProperties>
</file>