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B17F7-E624-1624-60C6-4F1882686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Kestävyysvaje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6BF2E24-1DA1-367E-BAB5-3AF0DE49B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048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507E13A-3E2D-398B-112D-1B819B15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40080"/>
            <a:ext cx="9601196" cy="815647"/>
          </a:xfrm>
        </p:spPr>
        <p:txBody>
          <a:bodyPr>
            <a:normAutofit/>
          </a:bodyPr>
          <a:lstStyle/>
          <a:p>
            <a:r>
              <a:rPr lang="fi-FI" dirty="0"/>
              <a:t>Talouskasvu ja velka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4DAC2FA-682F-5DC6-91EE-6F91C5C75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9" y="1788160"/>
            <a:ext cx="4045712" cy="4082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400" b="1" dirty="0"/>
              <a:t>Tutki kuvioita ja vastaa kysymyksiin.</a:t>
            </a:r>
          </a:p>
          <a:p>
            <a:pPr marL="0" indent="0">
              <a:buNone/>
            </a:pPr>
            <a:r>
              <a:rPr lang="fi-FI" sz="2400" dirty="0"/>
              <a:t>a) Vertaile kuvioita keskenään. Tiivistä havaintosi muutamaan lauseeseen.</a:t>
            </a:r>
          </a:p>
          <a:p>
            <a:pPr marL="0" indent="0">
              <a:buNone/>
            </a:pPr>
            <a:r>
              <a:rPr lang="fi-FI" sz="2400" dirty="0"/>
              <a:t>b) Selvitä tapahtumat, jolloin Suomen talouskasvu oli negatiivinen.</a:t>
            </a:r>
          </a:p>
          <a:p>
            <a:pPr marL="0" indent="0">
              <a:buNone/>
            </a:pPr>
            <a:r>
              <a:rPr lang="fi-FI" sz="2400" dirty="0"/>
              <a:t>c) Syventävä tehtävä: Ota selvää tai pohdi, miksi valtion velka voi kasvaa myös vuosina, jolloin kansantalous kasvaa.</a:t>
            </a:r>
          </a:p>
          <a:p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9EAC1E8-8540-6B84-DA25-1B1A2B2B36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fi-FI" dirty="0"/>
          </a:p>
        </p:txBody>
      </p:sp>
      <p:pic>
        <p:nvPicPr>
          <p:cNvPr id="7" name="Sisällön paikkamerkki 7">
            <a:extLst>
              <a:ext uri="{FF2B5EF4-FFF2-40B4-BE49-F238E27FC236}">
                <a16:creationId xmlns:a16="http://schemas.microsoft.com/office/drawing/2014/main" id="{2B75D131-428A-EA50-40CE-879F32D11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581" y="1335984"/>
            <a:ext cx="4325686" cy="2736000"/>
          </a:xfrm>
          <a:prstGeom prst="rect">
            <a:avLst/>
          </a:prstGeom>
          <a:noFill/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C46DBA2-E398-E4FC-8784-F378043B9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420" y="3982720"/>
            <a:ext cx="5839864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06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54</Words>
  <Application>Microsoft Office PowerPoint</Application>
  <PresentationFormat>Laajakuva</PresentationFormat>
  <Paragraphs>6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Orgaaninen</vt:lpstr>
      <vt:lpstr>Kestävyysvaje</vt:lpstr>
      <vt:lpstr>Talouskasvu ja velka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Kestävyysvaje</dc:title>
  <dc:creator>Helenius Niki</dc:creator>
  <cp:lastModifiedBy>Helenius Niki</cp:lastModifiedBy>
  <cp:revision>1</cp:revision>
  <dcterms:created xsi:type="dcterms:W3CDTF">2023-06-04T09:45:21Z</dcterms:created>
  <dcterms:modified xsi:type="dcterms:W3CDTF">2023-06-04T09:51:21Z</dcterms:modified>
</cp:coreProperties>
</file>