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4/20/2023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4/20/2023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4/20/2023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4/20/2023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4/20/2023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4/20/2023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4/20/2023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4/20/2023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4/20/2023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4/20/2023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4/20/2023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4/20/2023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4/20/2023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4/20/2023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4/20/2023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xYPHPVWPwlU" TargetMode="External"/><Relationship Id="rId2" Type="http://schemas.openxmlformats.org/officeDocument/2006/relationships/hyperlink" Target="https://www.youtube.com/watch?v=pLKm5DBfVdI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Kansantalouden mittaaminen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Huoltotase ja BKT</a:t>
            </a:r>
          </a:p>
        </p:txBody>
      </p:sp>
    </p:spTree>
    <p:extLst>
      <p:ext uri="{BB962C8B-B14F-4D97-AF65-F5344CB8AC3E}">
        <p14:creationId xmlns:p14="http://schemas.microsoft.com/office/powerpoint/2010/main" val="25993331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Miksi tärkeää?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Tavoitteena saada mahdollisimman tarkkaa tietoa kansantalouden muutoksesta</a:t>
            </a:r>
          </a:p>
          <a:p>
            <a:r>
              <a:rPr lang="fi-FI" dirty="0"/>
              <a:t>Kiinnostavaa on muutos, ei absoluuttinen luku</a:t>
            </a:r>
          </a:p>
        </p:txBody>
      </p:sp>
    </p:spTree>
    <p:extLst>
      <p:ext uri="{BB962C8B-B14F-4D97-AF65-F5344CB8AC3E}">
        <p14:creationId xmlns:p14="http://schemas.microsoft.com/office/powerpoint/2010/main" val="1927275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Huoltotase</a:t>
            </a:r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77998" y="1828604"/>
            <a:ext cx="8704000" cy="48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80202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3121" y="579778"/>
            <a:ext cx="9198364" cy="561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74628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BKT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Kaikki kansantaloudessa vuoden aikana tuotetut tavarat ja palvelut</a:t>
            </a:r>
          </a:p>
          <a:p>
            <a:r>
              <a:rPr lang="fi-FI" dirty="0"/>
              <a:t>Mukaan lasketaan vain lopputuotteet</a:t>
            </a:r>
          </a:p>
          <a:p>
            <a:r>
              <a:rPr lang="fi-FI" dirty="0"/>
              <a:t>Tyypillinen vertailun väline BKT/asukas</a:t>
            </a:r>
          </a:p>
        </p:txBody>
      </p:sp>
    </p:spTree>
    <p:extLst>
      <p:ext uri="{BB962C8B-B14F-4D97-AF65-F5344CB8AC3E}">
        <p14:creationId xmlns:p14="http://schemas.microsoft.com/office/powerpoint/2010/main" val="2243807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Yksinkertainen kansantalous</a:t>
            </a:r>
          </a:p>
        </p:txBody>
      </p:sp>
      <p:graphicFrame>
        <p:nvGraphicFramePr>
          <p:cNvPr id="4" name="Sisällön paikkamerkk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1588420"/>
              </p:ext>
            </p:extLst>
          </p:nvPr>
        </p:nvGraphicFramePr>
        <p:xfrm>
          <a:off x="819150" y="2222500"/>
          <a:ext cx="105537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8950">
                  <a:extLst>
                    <a:ext uri="{9D8B030D-6E8A-4147-A177-3AD203B41FA5}">
                      <a16:colId xmlns:a16="http://schemas.microsoft.com/office/drawing/2014/main" val="2183334204"/>
                    </a:ext>
                  </a:extLst>
                </a:gridCol>
                <a:gridCol w="1758950">
                  <a:extLst>
                    <a:ext uri="{9D8B030D-6E8A-4147-A177-3AD203B41FA5}">
                      <a16:colId xmlns:a16="http://schemas.microsoft.com/office/drawing/2014/main" val="2439620775"/>
                    </a:ext>
                  </a:extLst>
                </a:gridCol>
                <a:gridCol w="1758950">
                  <a:extLst>
                    <a:ext uri="{9D8B030D-6E8A-4147-A177-3AD203B41FA5}">
                      <a16:colId xmlns:a16="http://schemas.microsoft.com/office/drawing/2014/main" val="1892819771"/>
                    </a:ext>
                  </a:extLst>
                </a:gridCol>
                <a:gridCol w="1758950">
                  <a:extLst>
                    <a:ext uri="{9D8B030D-6E8A-4147-A177-3AD203B41FA5}">
                      <a16:colId xmlns:a16="http://schemas.microsoft.com/office/drawing/2014/main" val="2769949745"/>
                    </a:ext>
                  </a:extLst>
                </a:gridCol>
                <a:gridCol w="1758950">
                  <a:extLst>
                    <a:ext uri="{9D8B030D-6E8A-4147-A177-3AD203B41FA5}">
                      <a16:colId xmlns:a16="http://schemas.microsoft.com/office/drawing/2014/main" val="1269119667"/>
                    </a:ext>
                  </a:extLst>
                </a:gridCol>
                <a:gridCol w="1758950">
                  <a:extLst>
                    <a:ext uri="{9D8B030D-6E8A-4147-A177-3AD203B41FA5}">
                      <a16:colId xmlns:a16="http://schemas.microsoft.com/office/drawing/2014/main" val="72541863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i-FI" dirty="0"/>
                        <a:t>Myyjä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Ostaja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Hinta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Välituoteostot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Arvonlisäys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50826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/>
                        <a:t>Maanviljelijä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Mylly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52554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/>
                        <a:t>Mylly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Leipomo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1300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800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57197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/>
                        <a:t>Leipomo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Kuluttajat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2000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1300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700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918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BKT=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b="1" u="sng" dirty="0"/>
                        <a:t>2000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39781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48457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BKT:n kehitys</a:t>
            </a:r>
          </a:p>
        </p:txBody>
      </p:sp>
      <p:pic>
        <p:nvPicPr>
          <p:cNvPr id="3" name="Kuva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3936" y="1417638"/>
            <a:ext cx="8448583" cy="51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63220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E65E853-B88A-DB3B-C8A4-3A31F63CD5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Videoita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7276DC4-7413-DFE6-5E88-9E359F1A99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hlinkClick r:id="rId2"/>
              </a:rPr>
              <a:t>https://www.youtube.com/watch?v=pLKm5DBfVdI</a:t>
            </a:r>
            <a:r>
              <a:rPr lang="fi-FI" dirty="0"/>
              <a:t> </a:t>
            </a:r>
          </a:p>
          <a:p>
            <a:r>
              <a:rPr lang="fi-FI">
                <a:hlinkClick r:id="rId3"/>
              </a:rPr>
              <a:t>https://www.youtube.com/watch?v=xYPHPVWPwlU</a:t>
            </a:r>
            <a:r>
              <a:rPr lang="fi-FI"/>
              <a:t> </a:t>
            </a:r>
            <a:endParaRPr lang="fi-FI" dirty="0"/>
          </a:p>
          <a:p>
            <a:r>
              <a:rPr lang="fi-FI" dirty="0"/>
              <a:t>Mitä videot kertovat kansantalouden mittaamisesta?</a:t>
            </a:r>
          </a:p>
          <a:p>
            <a:r>
              <a:rPr lang="fi-FI" dirty="0"/>
              <a:t>Perustele videoiden perusteella väite: Tilastot ovat ensiarvoisen tärkeitä talouden seurannassa.</a:t>
            </a:r>
          </a:p>
        </p:txBody>
      </p:sp>
    </p:spTree>
    <p:extLst>
      <p:ext uri="{BB962C8B-B14F-4D97-AF65-F5344CB8AC3E}">
        <p14:creationId xmlns:p14="http://schemas.microsoft.com/office/powerpoint/2010/main" val="3513798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3200" dirty="0"/>
              <a:t>Miltä näyttää Suomen talouden tulevaisuus?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Etsi netistä Valtiovarainministeriön uusin talouden ennuste.</a:t>
            </a:r>
          </a:p>
          <a:p>
            <a:pPr marL="0" indent="0">
              <a:buNone/>
            </a:pPr>
            <a:br>
              <a:rPr lang="fi-FI" dirty="0"/>
            </a:br>
            <a:r>
              <a:rPr lang="fi-FI" dirty="0"/>
              <a:t>1. Millaisia kehitysnäkymiä ennuste lupaa Suomen taloudelle?</a:t>
            </a:r>
          </a:p>
          <a:p>
            <a:pPr marL="0" indent="0">
              <a:buNone/>
            </a:pPr>
            <a:r>
              <a:rPr lang="fi-FI" dirty="0"/>
              <a:t>2. Tiivistä muutamalla lauseella, mitä ennustetaan tapahtuvan</a:t>
            </a:r>
          </a:p>
          <a:p>
            <a:pPr marL="0" indent="0">
              <a:buNone/>
            </a:pPr>
            <a:r>
              <a:rPr lang="fi-FI" dirty="0"/>
              <a:t>a) kysynnälle ja tarjonnalle</a:t>
            </a:r>
          </a:p>
          <a:p>
            <a:pPr marL="0" indent="0">
              <a:buNone/>
            </a:pPr>
            <a:r>
              <a:rPr lang="fi-FI" dirty="0"/>
              <a:t>b) työllisyydelle</a:t>
            </a:r>
          </a:p>
          <a:p>
            <a:pPr marL="0" indent="0">
              <a:buNone/>
            </a:pPr>
            <a:r>
              <a:rPr lang="fi-FI" dirty="0"/>
              <a:t>c) hinnoille</a:t>
            </a:r>
          </a:p>
          <a:p>
            <a:pPr marL="0" indent="0">
              <a:buNone/>
            </a:pPr>
            <a:r>
              <a:rPr lang="fi-FI" dirty="0"/>
              <a:t>d) palkoille</a:t>
            </a:r>
          </a:p>
          <a:p>
            <a:pPr marL="0" indent="0">
              <a:buNone/>
            </a:pPr>
            <a:r>
              <a:rPr lang="fi-FI" dirty="0"/>
              <a:t>e) julkiselle taloudelle.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633927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ainaus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TM03457503[[fn=Lainaus]]</Template>
  <TotalTime>167</TotalTime>
  <Words>167</Words>
  <Application>Microsoft Office PowerPoint</Application>
  <PresentationFormat>Laajakuva</PresentationFormat>
  <Paragraphs>48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2" baseType="lpstr">
      <vt:lpstr>Century Gothic</vt:lpstr>
      <vt:lpstr>Wingdings 2</vt:lpstr>
      <vt:lpstr>Lainaus</vt:lpstr>
      <vt:lpstr>Kansantalouden mittaaminen</vt:lpstr>
      <vt:lpstr>Miksi tärkeää?</vt:lpstr>
      <vt:lpstr>Huoltotase</vt:lpstr>
      <vt:lpstr>PowerPoint-esitys</vt:lpstr>
      <vt:lpstr>BKT</vt:lpstr>
      <vt:lpstr>Yksinkertainen kansantalous</vt:lpstr>
      <vt:lpstr>BKT:n kehitys</vt:lpstr>
      <vt:lpstr>Videoita</vt:lpstr>
      <vt:lpstr>Miltä näyttää Suomen talouden tulevaisuus?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Kansantalouden mittaaminen</dc:title>
  <dc:creator>Helenius Niki</dc:creator>
  <cp:lastModifiedBy>Helenius Niki</cp:lastModifiedBy>
  <cp:revision>6</cp:revision>
  <dcterms:created xsi:type="dcterms:W3CDTF">2021-02-16T20:31:29Z</dcterms:created>
  <dcterms:modified xsi:type="dcterms:W3CDTF">2023-04-20T13:29:15Z</dcterms:modified>
</cp:coreProperties>
</file>