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60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048F16-B5ED-4FE9-A3EA-2E0C0267F936}" type="doc">
      <dgm:prSet loTypeId="urn:microsoft.com/office/officeart/2005/8/layout/radial3" loCatId="cycle" qsTypeId="urn:microsoft.com/office/officeart/2005/8/quickstyle/simple3" qsCatId="simple" csTypeId="urn:microsoft.com/office/officeart/2005/8/colors/accent1_2" csCatId="accent1" phldr="1"/>
      <dgm:spPr/>
    </dgm:pt>
    <dgm:pt modelId="{0347BFC9-7805-4AA6-9D66-92DE34771550}">
      <dgm:prSet phldrT="[Teksti]"/>
      <dgm:spPr/>
      <dgm:t>
        <a:bodyPr/>
        <a:lstStyle/>
        <a:p>
          <a:r>
            <a:rPr lang="fi-FI" dirty="0" smtClean="0"/>
            <a:t>Nuorisovaltuuston vuosikello</a:t>
          </a:r>
          <a:endParaRPr lang="fi-FI" dirty="0"/>
        </a:p>
      </dgm:t>
    </dgm:pt>
    <dgm:pt modelId="{911E80F4-B4A1-4251-8A8E-DCD8EE05ABE4}" type="parTrans" cxnId="{A931928F-2EFE-4DB8-9A87-39A118F2962C}">
      <dgm:prSet/>
      <dgm:spPr/>
      <dgm:t>
        <a:bodyPr/>
        <a:lstStyle/>
        <a:p>
          <a:endParaRPr lang="fi-FI"/>
        </a:p>
      </dgm:t>
    </dgm:pt>
    <dgm:pt modelId="{521DAA47-12AD-43A6-90CB-968858066B11}" type="sibTrans" cxnId="{A931928F-2EFE-4DB8-9A87-39A118F2962C}">
      <dgm:prSet/>
      <dgm:spPr/>
      <dgm:t>
        <a:bodyPr/>
        <a:lstStyle/>
        <a:p>
          <a:endParaRPr lang="fi-FI"/>
        </a:p>
      </dgm:t>
    </dgm:pt>
    <dgm:pt modelId="{81C4EBFE-BD77-4C47-86D3-BDE287D6F994}">
      <dgm:prSet phldrT="[Teksti]"/>
      <dgm:spPr/>
      <dgm:t>
        <a:bodyPr/>
        <a:lstStyle/>
        <a:p>
          <a:endParaRPr lang="fi-FI"/>
        </a:p>
      </dgm:t>
    </dgm:pt>
    <dgm:pt modelId="{E76F31D3-1335-4084-A80D-48FF15A60F7E}" type="parTrans" cxnId="{CFFB0C45-F478-45AC-95D3-BE53B725D9F6}">
      <dgm:prSet/>
      <dgm:spPr/>
      <dgm:t>
        <a:bodyPr/>
        <a:lstStyle/>
        <a:p>
          <a:endParaRPr lang="fi-FI"/>
        </a:p>
      </dgm:t>
    </dgm:pt>
    <dgm:pt modelId="{ABC63161-733E-4DC9-AA8D-6097B4D778F9}" type="sibTrans" cxnId="{CFFB0C45-F478-45AC-95D3-BE53B725D9F6}">
      <dgm:prSet/>
      <dgm:spPr/>
      <dgm:t>
        <a:bodyPr/>
        <a:lstStyle/>
        <a:p>
          <a:endParaRPr lang="fi-FI"/>
        </a:p>
      </dgm:t>
    </dgm:pt>
    <dgm:pt modelId="{77D02F73-5843-4197-B584-612E1717BD98}">
      <dgm:prSet phldrT="[Teksti]"/>
      <dgm:spPr/>
      <dgm:t>
        <a:bodyPr/>
        <a:lstStyle/>
        <a:p>
          <a:endParaRPr lang="fi-FI"/>
        </a:p>
      </dgm:t>
    </dgm:pt>
    <dgm:pt modelId="{B46BF5F7-4F69-4059-B16D-EE7AD93AF326}" type="parTrans" cxnId="{2DA76A0F-BE07-4E14-A156-4BE8AC3D06CE}">
      <dgm:prSet/>
      <dgm:spPr/>
      <dgm:t>
        <a:bodyPr/>
        <a:lstStyle/>
        <a:p>
          <a:endParaRPr lang="fi-FI"/>
        </a:p>
      </dgm:t>
    </dgm:pt>
    <dgm:pt modelId="{222F0E3F-1357-4119-9874-66CC72A5BA96}" type="sibTrans" cxnId="{2DA76A0F-BE07-4E14-A156-4BE8AC3D06CE}">
      <dgm:prSet/>
      <dgm:spPr/>
      <dgm:t>
        <a:bodyPr/>
        <a:lstStyle/>
        <a:p>
          <a:endParaRPr lang="fi-FI"/>
        </a:p>
      </dgm:t>
    </dgm:pt>
    <dgm:pt modelId="{90716A9A-EC32-4AED-8F66-CB088CF426B9}">
      <dgm:prSet/>
      <dgm:spPr/>
      <dgm:t>
        <a:bodyPr/>
        <a:lstStyle/>
        <a:p>
          <a:endParaRPr lang="fi-FI"/>
        </a:p>
      </dgm:t>
    </dgm:pt>
    <dgm:pt modelId="{3BF7378F-2BE1-43E1-9061-9A9085B25E04}" type="parTrans" cxnId="{4B12677B-BC8F-4257-B21C-41BC69F20820}">
      <dgm:prSet/>
      <dgm:spPr/>
      <dgm:t>
        <a:bodyPr/>
        <a:lstStyle/>
        <a:p>
          <a:endParaRPr lang="fi-FI"/>
        </a:p>
      </dgm:t>
    </dgm:pt>
    <dgm:pt modelId="{9A02AC76-A44D-4153-B2D7-1F433CA744DA}" type="sibTrans" cxnId="{4B12677B-BC8F-4257-B21C-41BC69F20820}">
      <dgm:prSet/>
      <dgm:spPr/>
      <dgm:t>
        <a:bodyPr/>
        <a:lstStyle/>
        <a:p>
          <a:endParaRPr lang="fi-FI"/>
        </a:p>
      </dgm:t>
    </dgm:pt>
    <dgm:pt modelId="{1D9A0865-42F5-432D-AEFE-3AD0A5254807}">
      <dgm:prSet/>
      <dgm:spPr/>
      <dgm:t>
        <a:bodyPr/>
        <a:lstStyle/>
        <a:p>
          <a:endParaRPr lang="fi-FI"/>
        </a:p>
      </dgm:t>
    </dgm:pt>
    <dgm:pt modelId="{3B18C54F-25E5-4363-9328-835C9649B220}" type="parTrans" cxnId="{533EE11C-691C-4552-90A6-B6686338B323}">
      <dgm:prSet/>
      <dgm:spPr/>
      <dgm:t>
        <a:bodyPr/>
        <a:lstStyle/>
        <a:p>
          <a:endParaRPr lang="fi-FI"/>
        </a:p>
      </dgm:t>
    </dgm:pt>
    <dgm:pt modelId="{AEA644D8-2096-4A04-B0D1-25B4D9445089}" type="sibTrans" cxnId="{533EE11C-691C-4552-90A6-B6686338B323}">
      <dgm:prSet/>
      <dgm:spPr/>
      <dgm:t>
        <a:bodyPr/>
        <a:lstStyle/>
        <a:p>
          <a:endParaRPr lang="fi-FI"/>
        </a:p>
      </dgm:t>
    </dgm:pt>
    <dgm:pt modelId="{C9B63BE9-0BC7-4F67-BFE1-6D49194BADB4}">
      <dgm:prSet/>
      <dgm:spPr/>
      <dgm:t>
        <a:bodyPr/>
        <a:lstStyle/>
        <a:p>
          <a:endParaRPr lang="fi-FI"/>
        </a:p>
      </dgm:t>
    </dgm:pt>
    <dgm:pt modelId="{9B278D3A-3455-4200-AF11-9721768F300D}" type="parTrans" cxnId="{7C7250EB-46B7-44A2-AC15-85AD521721AE}">
      <dgm:prSet/>
      <dgm:spPr/>
      <dgm:t>
        <a:bodyPr/>
        <a:lstStyle/>
        <a:p>
          <a:endParaRPr lang="fi-FI"/>
        </a:p>
      </dgm:t>
    </dgm:pt>
    <dgm:pt modelId="{4F9E2D63-BB92-4BD8-9840-2A48353B1723}" type="sibTrans" cxnId="{7C7250EB-46B7-44A2-AC15-85AD521721AE}">
      <dgm:prSet/>
      <dgm:spPr/>
      <dgm:t>
        <a:bodyPr/>
        <a:lstStyle/>
        <a:p>
          <a:endParaRPr lang="fi-FI"/>
        </a:p>
      </dgm:t>
    </dgm:pt>
    <dgm:pt modelId="{2D054478-D94F-4F76-A4D0-A90DC46965CB}">
      <dgm:prSet/>
      <dgm:spPr/>
      <dgm:t>
        <a:bodyPr/>
        <a:lstStyle/>
        <a:p>
          <a:r>
            <a:rPr lang="fi-FI" dirty="0" smtClean="0"/>
            <a:t>tammikuu</a:t>
          </a:r>
          <a:endParaRPr lang="fi-FI" dirty="0"/>
        </a:p>
      </dgm:t>
    </dgm:pt>
    <dgm:pt modelId="{5A91CC3D-FC46-4591-AAB9-716A329DB4BB}" type="parTrans" cxnId="{2059E4A3-5A1D-4153-9D8E-6C18CA530135}">
      <dgm:prSet/>
      <dgm:spPr/>
      <dgm:t>
        <a:bodyPr/>
        <a:lstStyle/>
        <a:p>
          <a:endParaRPr lang="fi-FI"/>
        </a:p>
      </dgm:t>
    </dgm:pt>
    <dgm:pt modelId="{A44B49BD-3931-433B-8C28-A6BC9DD5F4F0}" type="sibTrans" cxnId="{2059E4A3-5A1D-4153-9D8E-6C18CA530135}">
      <dgm:prSet/>
      <dgm:spPr/>
      <dgm:t>
        <a:bodyPr/>
        <a:lstStyle/>
        <a:p>
          <a:endParaRPr lang="fi-FI"/>
        </a:p>
      </dgm:t>
    </dgm:pt>
    <dgm:pt modelId="{1F270217-A133-4879-88B2-47AB360A1F6F}">
      <dgm:prSet/>
      <dgm:spPr/>
      <dgm:t>
        <a:bodyPr/>
        <a:lstStyle/>
        <a:p>
          <a:r>
            <a:rPr lang="fi-FI" dirty="0" smtClean="0"/>
            <a:t>elokuu</a:t>
          </a:r>
          <a:endParaRPr lang="fi-FI" dirty="0"/>
        </a:p>
      </dgm:t>
    </dgm:pt>
    <dgm:pt modelId="{CA64F635-3912-4539-94EE-63AAD8545C3F}" type="parTrans" cxnId="{9199692B-D2A2-49E3-96A5-C75E3144D686}">
      <dgm:prSet/>
      <dgm:spPr/>
      <dgm:t>
        <a:bodyPr/>
        <a:lstStyle/>
        <a:p>
          <a:endParaRPr lang="fi-FI"/>
        </a:p>
      </dgm:t>
    </dgm:pt>
    <dgm:pt modelId="{3BD5E1D8-0903-4956-9F80-4C3C244FF8C3}" type="sibTrans" cxnId="{9199692B-D2A2-49E3-96A5-C75E3144D686}">
      <dgm:prSet/>
      <dgm:spPr/>
      <dgm:t>
        <a:bodyPr/>
        <a:lstStyle/>
        <a:p>
          <a:endParaRPr lang="fi-FI"/>
        </a:p>
      </dgm:t>
    </dgm:pt>
    <dgm:pt modelId="{DEE7ACE2-4D75-4A6F-AC7A-A6A77D6237A9}">
      <dgm:prSet/>
      <dgm:spPr/>
      <dgm:t>
        <a:bodyPr/>
        <a:lstStyle/>
        <a:p>
          <a:r>
            <a:rPr lang="fi-FI" dirty="0" smtClean="0"/>
            <a:t>heinäkuu</a:t>
          </a:r>
          <a:endParaRPr lang="fi-FI" dirty="0"/>
        </a:p>
      </dgm:t>
    </dgm:pt>
    <dgm:pt modelId="{E55AA8EB-420F-491C-A074-F7D781416831}" type="parTrans" cxnId="{7CFDCE98-47FC-4F19-83E3-ADD5D842AE1E}">
      <dgm:prSet/>
      <dgm:spPr/>
      <dgm:t>
        <a:bodyPr/>
        <a:lstStyle/>
        <a:p>
          <a:endParaRPr lang="fi-FI"/>
        </a:p>
      </dgm:t>
    </dgm:pt>
    <dgm:pt modelId="{3F3DFAB8-6DD7-47EB-A2E0-6E6F909F78A5}" type="sibTrans" cxnId="{7CFDCE98-47FC-4F19-83E3-ADD5D842AE1E}">
      <dgm:prSet/>
      <dgm:spPr/>
      <dgm:t>
        <a:bodyPr/>
        <a:lstStyle/>
        <a:p>
          <a:endParaRPr lang="fi-FI"/>
        </a:p>
      </dgm:t>
    </dgm:pt>
    <dgm:pt modelId="{8A6B01E6-CEEC-47AA-BB1F-03268D5DEFC8}">
      <dgm:prSet/>
      <dgm:spPr/>
      <dgm:t>
        <a:bodyPr/>
        <a:lstStyle/>
        <a:p>
          <a:r>
            <a:rPr lang="fi-FI" dirty="0" smtClean="0"/>
            <a:t>kesäkuu</a:t>
          </a:r>
          <a:endParaRPr lang="fi-FI" dirty="0"/>
        </a:p>
      </dgm:t>
    </dgm:pt>
    <dgm:pt modelId="{41F42984-6335-421D-B90E-4635E8F0D130}" type="parTrans" cxnId="{299BB492-D5DD-45BF-8A7D-4A394AA831A6}">
      <dgm:prSet/>
      <dgm:spPr/>
      <dgm:t>
        <a:bodyPr/>
        <a:lstStyle/>
        <a:p>
          <a:endParaRPr lang="fi-FI"/>
        </a:p>
      </dgm:t>
    </dgm:pt>
    <dgm:pt modelId="{5BBE66E2-8179-440C-9E74-8F9749973905}" type="sibTrans" cxnId="{299BB492-D5DD-45BF-8A7D-4A394AA831A6}">
      <dgm:prSet/>
      <dgm:spPr/>
      <dgm:t>
        <a:bodyPr/>
        <a:lstStyle/>
        <a:p>
          <a:endParaRPr lang="fi-FI"/>
        </a:p>
      </dgm:t>
    </dgm:pt>
    <dgm:pt modelId="{B2D655FC-3937-45DC-82D2-F5E71FA74322}">
      <dgm:prSet/>
      <dgm:spPr/>
      <dgm:t>
        <a:bodyPr/>
        <a:lstStyle/>
        <a:p>
          <a:r>
            <a:rPr lang="fi-FI" dirty="0" smtClean="0"/>
            <a:t>toukokuu</a:t>
          </a:r>
          <a:endParaRPr lang="fi-FI" dirty="0"/>
        </a:p>
      </dgm:t>
    </dgm:pt>
    <dgm:pt modelId="{12649CAB-5AC6-4E86-BD55-7E41DBF3C32B}" type="parTrans" cxnId="{B6157AC5-4133-48A4-B31B-E69527C6C720}">
      <dgm:prSet/>
      <dgm:spPr/>
      <dgm:t>
        <a:bodyPr/>
        <a:lstStyle/>
        <a:p>
          <a:endParaRPr lang="fi-FI"/>
        </a:p>
      </dgm:t>
    </dgm:pt>
    <dgm:pt modelId="{2F16740B-5C93-41B9-8838-32F242BE297E}" type="sibTrans" cxnId="{B6157AC5-4133-48A4-B31B-E69527C6C720}">
      <dgm:prSet/>
      <dgm:spPr/>
      <dgm:t>
        <a:bodyPr/>
        <a:lstStyle/>
        <a:p>
          <a:endParaRPr lang="fi-FI"/>
        </a:p>
      </dgm:t>
    </dgm:pt>
    <dgm:pt modelId="{98616052-B7BE-4F4F-8E7A-DAEF9AF8010F}">
      <dgm:prSet/>
      <dgm:spPr/>
      <dgm:t>
        <a:bodyPr/>
        <a:lstStyle/>
        <a:p>
          <a:r>
            <a:rPr lang="fi-FI" dirty="0" smtClean="0"/>
            <a:t>helmikuu</a:t>
          </a:r>
          <a:endParaRPr lang="fi-FI" dirty="0"/>
        </a:p>
      </dgm:t>
    </dgm:pt>
    <dgm:pt modelId="{B9BA6DA3-99BE-4ECB-A239-39086FF5A997}" type="parTrans" cxnId="{0FDB751C-A2C7-49DB-9C32-59BAA98E74AF}">
      <dgm:prSet/>
      <dgm:spPr/>
      <dgm:t>
        <a:bodyPr/>
        <a:lstStyle/>
        <a:p>
          <a:endParaRPr lang="fi-FI"/>
        </a:p>
      </dgm:t>
    </dgm:pt>
    <dgm:pt modelId="{D2F6037C-D1D2-45C6-9C59-165C1CD6CD9B}" type="sibTrans" cxnId="{0FDB751C-A2C7-49DB-9C32-59BAA98E74AF}">
      <dgm:prSet/>
      <dgm:spPr/>
      <dgm:t>
        <a:bodyPr/>
        <a:lstStyle/>
        <a:p>
          <a:endParaRPr lang="fi-FI"/>
        </a:p>
      </dgm:t>
    </dgm:pt>
    <dgm:pt modelId="{308F4BE5-8F03-4BC1-B73A-D564EC5C2E26}">
      <dgm:prSet/>
      <dgm:spPr/>
      <dgm:t>
        <a:bodyPr/>
        <a:lstStyle/>
        <a:p>
          <a:r>
            <a:rPr lang="fi-FI" dirty="0" smtClean="0"/>
            <a:t>maaliskuu</a:t>
          </a:r>
          <a:endParaRPr lang="fi-FI" dirty="0"/>
        </a:p>
      </dgm:t>
    </dgm:pt>
    <dgm:pt modelId="{A3362B2F-C903-4A2C-A95F-67A8B96121BA}" type="parTrans" cxnId="{CEDB64FB-988B-492D-870E-2E5E55036CEE}">
      <dgm:prSet/>
      <dgm:spPr/>
      <dgm:t>
        <a:bodyPr/>
        <a:lstStyle/>
        <a:p>
          <a:endParaRPr lang="fi-FI"/>
        </a:p>
      </dgm:t>
    </dgm:pt>
    <dgm:pt modelId="{D3CEFE61-BFBD-45B5-8836-0AE3A63C2FDC}" type="sibTrans" cxnId="{CEDB64FB-988B-492D-870E-2E5E55036CEE}">
      <dgm:prSet/>
      <dgm:spPr/>
      <dgm:t>
        <a:bodyPr/>
        <a:lstStyle/>
        <a:p>
          <a:endParaRPr lang="fi-FI"/>
        </a:p>
      </dgm:t>
    </dgm:pt>
    <dgm:pt modelId="{6C03FF29-FAD9-4AB8-A4B7-32C9760CD165}">
      <dgm:prSet/>
      <dgm:spPr/>
      <dgm:t>
        <a:bodyPr/>
        <a:lstStyle/>
        <a:p>
          <a:r>
            <a:rPr lang="fi-FI" dirty="0" smtClean="0"/>
            <a:t>huhtikuu</a:t>
          </a:r>
          <a:endParaRPr lang="fi-FI" dirty="0"/>
        </a:p>
      </dgm:t>
    </dgm:pt>
    <dgm:pt modelId="{930DE306-6BB0-4945-8BCF-1E5E125EA365}" type="parTrans" cxnId="{EE33398D-0079-414D-8248-7BD8B45E37C1}">
      <dgm:prSet/>
      <dgm:spPr/>
      <dgm:t>
        <a:bodyPr/>
        <a:lstStyle/>
        <a:p>
          <a:endParaRPr lang="fi-FI"/>
        </a:p>
      </dgm:t>
    </dgm:pt>
    <dgm:pt modelId="{E3F14E48-E267-4BD3-96B9-B2DAED165540}" type="sibTrans" cxnId="{EE33398D-0079-414D-8248-7BD8B45E37C1}">
      <dgm:prSet/>
      <dgm:spPr/>
      <dgm:t>
        <a:bodyPr/>
        <a:lstStyle/>
        <a:p>
          <a:endParaRPr lang="fi-FI"/>
        </a:p>
      </dgm:t>
    </dgm:pt>
    <dgm:pt modelId="{A4FA01EC-1CB4-47E9-8B4F-C573C4F45E62}">
      <dgm:prSet/>
      <dgm:spPr/>
      <dgm:t>
        <a:bodyPr/>
        <a:lstStyle/>
        <a:p>
          <a:r>
            <a:rPr lang="fi-FI" dirty="0" smtClean="0"/>
            <a:t>syyskuu</a:t>
          </a:r>
          <a:endParaRPr lang="fi-FI" dirty="0"/>
        </a:p>
      </dgm:t>
    </dgm:pt>
    <dgm:pt modelId="{D3423AB4-38CF-4DBD-847A-8F843DCE2B37}" type="parTrans" cxnId="{2C07BE27-C9FF-40DA-B870-7A76F77FD2C9}">
      <dgm:prSet/>
      <dgm:spPr/>
      <dgm:t>
        <a:bodyPr/>
        <a:lstStyle/>
        <a:p>
          <a:endParaRPr lang="fi-FI"/>
        </a:p>
      </dgm:t>
    </dgm:pt>
    <dgm:pt modelId="{990C9B31-586C-4188-8BAB-4B5F2DE6BFE4}" type="sibTrans" cxnId="{2C07BE27-C9FF-40DA-B870-7A76F77FD2C9}">
      <dgm:prSet/>
      <dgm:spPr/>
      <dgm:t>
        <a:bodyPr/>
        <a:lstStyle/>
        <a:p>
          <a:endParaRPr lang="fi-FI"/>
        </a:p>
      </dgm:t>
    </dgm:pt>
    <dgm:pt modelId="{25282DEF-3268-4B18-BBCF-335F06604D59}">
      <dgm:prSet/>
      <dgm:spPr/>
      <dgm:t>
        <a:bodyPr/>
        <a:lstStyle/>
        <a:p>
          <a:r>
            <a:rPr lang="fi-FI" dirty="0" smtClean="0"/>
            <a:t>lokakuu</a:t>
          </a:r>
          <a:endParaRPr lang="fi-FI" dirty="0"/>
        </a:p>
      </dgm:t>
    </dgm:pt>
    <dgm:pt modelId="{B3E60C05-1B17-4C3F-8845-20A9F09BCD5E}" type="parTrans" cxnId="{B7455511-2211-44E6-BC12-92564BA23EE9}">
      <dgm:prSet/>
      <dgm:spPr/>
      <dgm:t>
        <a:bodyPr/>
        <a:lstStyle/>
        <a:p>
          <a:endParaRPr lang="fi-FI"/>
        </a:p>
      </dgm:t>
    </dgm:pt>
    <dgm:pt modelId="{8EBF9CF3-23DE-4A22-B8D6-59485F99BB45}" type="sibTrans" cxnId="{B7455511-2211-44E6-BC12-92564BA23EE9}">
      <dgm:prSet/>
      <dgm:spPr/>
      <dgm:t>
        <a:bodyPr/>
        <a:lstStyle/>
        <a:p>
          <a:endParaRPr lang="fi-FI"/>
        </a:p>
      </dgm:t>
    </dgm:pt>
    <dgm:pt modelId="{93EF698A-067C-4AE7-967D-9A7B240D586C}">
      <dgm:prSet/>
      <dgm:spPr/>
      <dgm:t>
        <a:bodyPr/>
        <a:lstStyle/>
        <a:p>
          <a:r>
            <a:rPr lang="fi-FI" dirty="0" smtClean="0"/>
            <a:t>marraskuu</a:t>
          </a:r>
          <a:endParaRPr lang="fi-FI" dirty="0"/>
        </a:p>
      </dgm:t>
    </dgm:pt>
    <dgm:pt modelId="{73C9C00A-2B9B-40E6-ADD9-043A40C3F041}" type="parTrans" cxnId="{B09ED2D5-DF66-4235-924D-6B75D184636A}">
      <dgm:prSet/>
      <dgm:spPr/>
      <dgm:t>
        <a:bodyPr/>
        <a:lstStyle/>
        <a:p>
          <a:endParaRPr lang="fi-FI"/>
        </a:p>
      </dgm:t>
    </dgm:pt>
    <dgm:pt modelId="{1AC1B92C-A288-475D-B047-6E1DFA8BEF28}" type="sibTrans" cxnId="{B09ED2D5-DF66-4235-924D-6B75D184636A}">
      <dgm:prSet/>
      <dgm:spPr/>
      <dgm:t>
        <a:bodyPr/>
        <a:lstStyle/>
        <a:p>
          <a:endParaRPr lang="fi-FI"/>
        </a:p>
      </dgm:t>
    </dgm:pt>
    <dgm:pt modelId="{C55A8620-476B-4994-BE8E-1BD0CC258E6A}">
      <dgm:prSet/>
      <dgm:spPr/>
      <dgm:t>
        <a:bodyPr/>
        <a:lstStyle/>
        <a:p>
          <a:r>
            <a:rPr lang="fi-FI" dirty="0" smtClean="0"/>
            <a:t>joulukuu</a:t>
          </a:r>
          <a:endParaRPr lang="fi-FI" dirty="0"/>
        </a:p>
      </dgm:t>
    </dgm:pt>
    <dgm:pt modelId="{16644F87-0BCA-4716-8006-C5E30CA236CD}" type="parTrans" cxnId="{F6C33A07-56C2-481D-9D7F-75B0991C9360}">
      <dgm:prSet/>
      <dgm:spPr/>
      <dgm:t>
        <a:bodyPr/>
        <a:lstStyle/>
        <a:p>
          <a:endParaRPr lang="fi-FI"/>
        </a:p>
      </dgm:t>
    </dgm:pt>
    <dgm:pt modelId="{C7F2559D-7159-4FA8-A5F0-D236FD6DE296}" type="sibTrans" cxnId="{F6C33A07-56C2-481D-9D7F-75B0991C9360}">
      <dgm:prSet/>
      <dgm:spPr/>
      <dgm:t>
        <a:bodyPr/>
        <a:lstStyle/>
        <a:p>
          <a:endParaRPr lang="fi-FI"/>
        </a:p>
      </dgm:t>
    </dgm:pt>
    <dgm:pt modelId="{5BD4BEC3-E927-40D6-B83E-9641EB685F5E}" type="pres">
      <dgm:prSet presAssocID="{46048F16-B5ED-4FE9-A3EA-2E0C0267F936}" presName="composite" presStyleCnt="0">
        <dgm:presLayoutVars>
          <dgm:chMax val="1"/>
          <dgm:dir/>
          <dgm:resizeHandles val="exact"/>
        </dgm:presLayoutVars>
      </dgm:prSet>
      <dgm:spPr/>
    </dgm:pt>
    <dgm:pt modelId="{CF2C9324-51C2-400C-93C2-9D4682216A5A}" type="pres">
      <dgm:prSet presAssocID="{46048F16-B5ED-4FE9-A3EA-2E0C0267F936}" presName="radial" presStyleCnt="0">
        <dgm:presLayoutVars>
          <dgm:animLvl val="ctr"/>
        </dgm:presLayoutVars>
      </dgm:prSet>
      <dgm:spPr/>
    </dgm:pt>
    <dgm:pt modelId="{B2BC21DF-C988-46D8-9265-6EF06607BC4D}" type="pres">
      <dgm:prSet presAssocID="{0347BFC9-7805-4AA6-9D66-92DE34771550}" presName="centerShape" presStyleLbl="vennNode1" presStyleIdx="0" presStyleCnt="13"/>
      <dgm:spPr/>
      <dgm:t>
        <a:bodyPr/>
        <a:lstStyle/>
        <a:p>
          <a:endParaRPr lang="fi-FI"/>
        </a:p>
      </dgm:t>
    </dgm:pt>
    <dgm:pt modelId="{5569E040-1383-4447-A9F0-3DE097D01067}" type="pres">
      <dgm:prSet presAssocID="{2D054478-D94F-4F76-A4D0-A90DC46965CB}" presName="node" presStyleLbl="vennNode1" presStyleIdx="1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D0F1A91-743B-41B7-A078-F9E128BADE96}" type="pres">
      <dgm:prSet presAssocID="{98616052-B7BE-4F4F-8E7A-DAEF9AF8010F}" presName="node" presStyleLbl="vennNode1" presStyleIdx="2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C7ECD06-486F-4599-A85F-C9DED270441C}" type="pres">
      <dgm:prSet presAssocID="{308F4BE5-8F03-4BC1-B73A-D564EC5C2E26}" presName="node" presStyleLbl="vennNode1" presStyleIdx="3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781E933-24D3-4EB1-A713-168BD1F069F6}" type="pres">
      <dgm:prSet presAssocID="{6C03FF29-FAD9-4AB8-A4B7-32C9760CD165}" presName="node" presStyleLbl="vennNode1" presStyleIdx="4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D9C870-05DC-45E0-AE3F-44AB817B61C2}" type="pres">
      <dgm:prSet presAssocID="{B2D655FC-3937-45DC-82D2-F5E71FA74322}" presName="node" presStyleLbl="vennNode1" presStyleIdx="5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CBC43E8-62D3-46B5-92F0-79EEA551165B}" type="pres">
      <dgm:prSet presAssocID="{8A6B01E6-CEEC-47AA-BB1F-03268D5DEFC8}" presName="node" presStyleLbl="vennNode1" presStyleIdx="6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21AEFA3-88EB-4B99-8408-C8A3DB777C1A}" type="pres">
      <dgm:prSet presAssocID="{DEE7ACE2-4D75-4A6F-AC7A-A6A77D6237A9}" presName="node" presStyleLbl="vennNode1" presStyleIdx="7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E9FC9F1-1C4E-4F79-9474-17E473C4EC5B}" type="pres">
      <dgm:prSet presAssocID="{1F270217-A133-4879-88B2-47AB360A1F6F}" presName="node" presStyleLbl="vennNode1" presStyleIdx="8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6F6F22C-B3D6-4BE8-ABED-38959DB10233}" type="pres">
      <dgm:prSet presAssocID="{A4FA01EC-1CB4-47E9-8B4F-C573C4F45E62}" presName="node" presStyleLbl="vennNode1" presStyleIdx="9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335608C-0E9B-4F63-81AE-F2C74E57B4CA}" type="pres">
      <dgm:prSet presAssocID="{25282DEF-3268-4B18-BBCF-335F06604D59}" presName="node" presStyleLbl="vennNode1" presStyleIdx="10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2654338-AC4A-4090-9B0E-042D98119186}" type="pres">
      <dgm:prSet presAssocID="{93EF698A-067C-4AE7-967D-9A7B240D586C}" presName="node" presStyleLbl="vennNode1" presStyleIdx="11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5A195F1-7840-4A15-9FB9-A989C5788305}" type="pres">
      <dgm:prSet presAssocID="{C55A8620-476B-4994-BE8E-1BD0CC258E6A}" presName="node" presStyleLbl="vennNode1" presStyleIdx="12" presStyleCnt="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8B8B2DA9-8C05-4844-9E27-032D40582BB8}" type="presOf" srcId="{25282DEF-3268-4B18-BBCF-335F06604D59}" destId="{B335608C-0E9B-4F63-81AE-F2C74E57B4CA}" srcOrd="0" destOrd="0" presId="urn:microsoft.com/office/officeart/2005/8/layout/radial3"/>
    <dgm:cxn modelId="{EE33398D-0079-414D-8248-7BD8B45E37C1}" srcId="{0347BFC9-7805-4AA6-9D66-92DE34771550}" destId="{6C03FF29-FAD9-4AB8-A4B7-32C9760CD165}" srcOrd="3" destOrd="0" parTransId="{930DE306-6BB0-4945-8BCF-1E5E125EA365}" sibTransId="{E3F14E48-E267-4BD3-96B9-B2DAED165540}"/>
    <dgm:cxn modelId="{533EE11C-691C-4552-90A6-B6686338B323}" srcId="{46048F16-B5ED-4FE9-A3EA-2E0C0267F936}" destId="{1D9A0865-42F5-432D-AEFE-3AD0A5254807}" srcOrd="2" destOrd="0" parTransId="{3B18C54F-25E5-4363-9328-835C9649B220}" sibTransId="{AEA644D8-2096-4A04-B0D1-25B4D9445089}"/>
    <dgm:cxn modelId="{9199692B-D2A2-49E3-96A5-C75E3144D686}" srcId="{0347BFC9-7805-4AA6-9D66-92DE34771550}" destId="{1F270217-A133-4879-88B2-47AB360A1F6F}" srcOrd="7" destOrd="0" parTransId="{CA64F635-3912-4539-94EE-63AAD8545C3F}" sibTransId="{3BD5E1D8-0903-4956-9F80-4C3C244FF8C3}"/>
    <dgm:cxn modelId="{299BB492-D5DD-45BF-8A7D-4A394AA831A6}" srcId="{0347BFC9-7805-4AA6-9D66-92DE34771550}" destId="{8A6B01E6-CEEC-47AA-BB1F-03268D5DEFC8}" srcOrd="5" destOrd="0" parTransId="{41F42984-6335-421D-B90E-4635E8F0D130}" sibTransId="{5BBE66E2-8179-440C-9E74-8F9749973905}"/>
    <dgm:cxn modelId="{B7455511-2211-44E6-BC12-92564BA23EE9}" srcId="{0347BFC9-7805-4AA6-9D66-92DE34771550}" destId="{25282DEF-3268-4B18-BBCF-335F06604D59}" srcOrd="9" destOrd="0" parTransId="{B3E60C05-1B17-4C3F-8845-20A9F09BCD5E}" sibTransId="{8EBF9CF3-23DE-4A22-B8D6-59485F99BB45}"/>
    <dgm:cxn modelId="{4B12677B-BC8F-4257-B21C-41BC69F20820}" srcId="{46048F16-B5ED-4FE9-A3EA-2E0C0267F936}" destId="{90716A9A-EC32-4AED-8F66-CB088CF426B9}" srcOrd="3" destOrd="0" parTransId="{3BF7378F-2BE1-43E1-9061-9A9085B25E04}" sibTransId="{9A02AC76-A44D-4153-B2D7-1F433CA744DA}"/>
    <dgm:cxn modelId="{580AAB16-881C-4421-B27E-C9A6202B83FB}" type="presOf" srcId="{2D054478-D94F-4F76-A4D0-A90DC46965CB}" destId="{5569E040-1383-4447-A9F0-3DE097D01067}" srcOrd="0" destOrd="0" presId="urn:microsoft.com/office/officeart/2005/8/layout/radial3"/>
    <dgm:cxn modelId="{B6157AC5-4133-48A4-B31B-E69527C6C720}" srcId="{0347BFC9-7805-4AA6-9D66-92DE34771550}" destId="{B2D655FC-3937-45DC-82D2-F5E71FA74322}" srcOrd="4" destOrd="0" parTransId="{12649CAB-5AC6-4E86-BD55-7E41DBF3C32B}" sibTransId="{2F16740B-5C93-41B9-8838-32F242BE297E}"/>
    <dgm:cxn modelId="{2DA76A0F-BE07-4E14-A156-4BE8AC3D06CE}" srcId="{46048F16-B5ED-4FE9-A3EA-2E0C0267F936}" destId="{77D02F73-5843-4197-B584-612E1717BD98}" srcOrd="5" destOrd="0" parTransId="{B46BF5F7-4F69-4059-B16D-EE7AD93AF326}" sibTransId="{222F0E3F-1357-4119-9874-66CC72A5BA96}"/>
    <dgm:cxn modelId="{71CA471B-20BD-4BD9-B9E7-33C9BB60F2A1}" type="presOf" srcId="{6C03FF29-FAD9-4AB8-A4B7-32C9760CD165}" destId="{C781E933-24D3-4EB1-A713-168BD1F069F6}" srcOrd="0" destOrd="0" presId="urn:microsoft.com/office/officeart/2005/8/layout/radial3"/>
    <dgm:cxn modelId="{2059E4A3-5A1D-4153-9D8E-6C18CA530135}" srcId="{0347BFC9-7805-4AA6-9D66-92DE34771550}" destId="{2D054478-D94F-4F76-A4D0-A90DC46965CB}" srcOrd="0" destOrd="0" parTransId="{5A91CC3D-FC46-4591-AAB9-716A329DB4BB}" sibTransId="{A44B49BD-3931-433B-8C28-A6BC9DD5F4F0}"/>
    <dgm:cxn modelId="{F6C33A07-56C2-481D-9D7F-75B0991C9360}" srcId="{0347BFC9-7805-4AA6-9D66-92DE34771550}" destId="{C55A8620-476B-4994-BE8E-1BD0CC258E6A}" srcOrd="11" destOrd="0" parTransId="{16644F87-0BCA-4716-8006-C5E30CA236CD}" sibTransId="{C7F2559D-7159-4FA8-A5F0-D236FD6DE296}"/>
    <dgm:cxn modelId="{9737EB67-84C4-4C93-B0DF-3B786041B7C4}" type="presOf" srcId="{DEE7ACE2-4D75-4A6F-AC7A-A6A77D6237A9}" destId="{521AEFA3-88EB-4B99-8408-C8A3DB777C1A}" srcOrd="0" destOrd="0" presId="urn:microsoft.com/office/officeart/2005/8/layout/radial3"/>
    <dgm:cxn modelId="{56AF9FFF-852F-4F61-919F-71CC3B8529CD}" type="presOf" srcId="{0347BFC9-7805-4AA6-9D66-92DE34771550}" destId="{B2BC21DF-C988-46D8-9265-6EF06607BC4D}" srcOrd="0" destOrd="0" presId="urn:microsoft.com/office/officeart/2005/8/layout/radial3"/>
    <dgm:cxn modelId="{C1F1E42B-0AA6-4A99-BA0D-91BB7FCA0E01}" type="presOf" srcId="{8A6B01E6-CEEC-47AA-BB1F-03268D5DEFC8}" destId="{3CBC43E8-62D3-46B5-92F0-79EEA551165B}" srcOrd="0" destOrd="0" presId="urn:microsoft.com/office/officeart/2005/8/layout/radial3"/>
    <dgm:cxn modelId="{A931928F-2EFE-4DB8-9A87-39A118F2962C}" srcId="{46048F16-B5ED-4FE9-A3EA-2E0C0267F936}" destId="{0347BFC9-7805-4AA6-9D66-92DE34771550}" srcOrd="0" destOrd="0" parTransId="{911E80F4-B4A1-4251-8A8E-DCD8EE05ABE4}" sibTransId="{521DAA47-12AD-43A6-90CB-968858066B11}"/>
    <dgm:cxn modelId="{697E2DE5-A930-432A-85DB-1EFE0779A798}" type="presOf" srcId="{93EF698A-067C-4AE7-967D-9A7B240D586C}" destId="{72654338-AC4A-4090-9B0E-042D98119186}" srcOrd="0" destOrd="0" presId="urn:microsoft.com/office/officeart/2005/8/layout/radial3"/>
    <dgm:cxn modelId="{B09ED2D5-DF66-4235-924D-6B75D184636A}" srcId="{0347BFC9-7805-4AA6-9D66-92DE34771550}" destId="{93EF698A-067C-4AE7-967D-9A7B240D586C}" srcOrd="10" destOrd="0" parTransId="{73C9C00A-2B9B-40E6-ADD9-043A40C3F041}" sibTransId="{1AC1B92C-A288-475D-B047-6E1DFA8BEF28}"/>
    <dgm:cxn modelId="{CEDB64FB-988B-492D-870E-2E5E55036CEE}" srcId="{0347BFC9-7805-4AA6-9D66-92DE34771550}" destId="{308F4BE5-8F03-4BC1-B73A-D564EC5C2E26}" srcOrd="2" destOrd="0" parTransId="{A3362B2F-C903-4A2C-A95F-67A8B96121BA}" sibTransId="{D3CEFE61-BFBD-45B5-8836-0AE3A63C2FDC}"/>
    <dgm:cxn modelId="{D39E91CA-76E1-4927-815F-7619EB34E221}" type="presOf" srcId="{A4FA01EC-1CB4-47E9-8B4F-C573C4F45E62}" destId="{56F6F22C-B3D6-4BE8-ABED-38959DB10233}" srcOrd="0" destOrd="0" presId="urn:microsoft.com/office/officeart/2005/8/layout/radial3"/>
    <dgm:cxn modelId="{14CAFC0F-7604-44B1-A6AE-063E79467A6F}" type="presOf" srcId="{1F270217-A133-4879-88B2-47AB360A1F6F}" destId="{8E9FC9F1-1C4E-4F79-9474-17E473C4EC5B}" srcOrd="0" destOrd="0" presId="urn:microsoft.com/office/officeart/2005/8/layout/radial3"/>
    <dgm:cxn modelId="{28AFC797-B2A5-4F65-9935-5A4EBEA57A5D}" type="presOf" srcId="{C55A8620-476B-4994-BE8E-1BD0CC258E6A}" destId="{E5A195F1-7840-4A15-9FB9-A989C5788305}" srcOrd="0" destOrd="0" presId="urn:microsoft.com/office/officeart/2005/8/layout/radial3"/>
    <dgm:cxn modelId="{44AE13EE-840D-4327-B92F-251989E15B5F}" type="presOf" srcId="{B2D655FC-3937-45DC-82D2-F5E71FA74322}" destId="{EAD9C870-05DC-45E0-AE3F-44AB817B61C2}" srcOrd="0" destOrd="0" presId="urn:microsoft.com/office/officeart/2005/8/layout/radial3"/>
    <dgm:cxn modelId="{0FDB751C-A2C7-49DB-9C32-59BAA98E74AF}" srcId="{0347BFC9-7805-4AA6-9D66-92DE34771550}" destId="{98616052-B7BE-4F4F-8E7A-DAEF9AF8010F}" srcOrd="1" destOrd="0" parTransId="{B9BA6DA3-99BE-4ECB-A239-39086FF5A997}" sibTransId="{D2F6037C-D1D2-45C6-9C59-165C1CD6CD9B}"/>
    <dgm:cxn modelId="{2C07BE27-C9FF-40DA-B870-7A76F77FD2C9}" srcId="{0347BFC9-7805-4AA6-9D66-92DE34771550}" destId="{A4FA01EC-1CB4-47E9-8B4F-C573C4F45E62}" srcOrd="8" destOrd="0" parTransId="{D3423AB4-38CF-4DBD-847A-8F843DCE2B37}" sibTransId="{990C9B31-586C-4188-8BAB-4B5F2DE6BFE4}"/>
    <dgm:cxn modelId="{7C7250EB-46B7-44A2-AC15-85AD521721AE}" srcId="{46048F16-B5ED-4FE9-A3EA-2E0C0267F936}" destId="{C9B63BE9-0BC7-4F67-BFE1-6D49194BADB4}" srcOrd="1" destOrd="0" parTransId="{9B278D3A-3455-4200-AF11-9721768F300D}" sibTransId="{4F9E2D63-BB92-4BD8-9840-2A48353B1723}"/>
    <dgm:cxn modelId="{2A21A24B-606F-4892-8E7B-9E0E959B571B}" type="presOf" srcId="{308F4BE5-8F03-4BC1-B73A-D564EC5C2E26}" destId="{CC7ECD06-486F-4599-A85F-C9DED270441C}" srcOrd="0" destOrd="0" presId="urn:microsoft.com/office/officeart/2005/8/layout/radial3"/>
    <dgm:cxn modelId="{7CFDCE98-47FC-4F19-83E3-ADD5D842AE1E}" srcId="{0347BFC9-7805-4AA6-9D66-92DE34771550}" destId="{DEE7ACE2-4D75-4A6F-AC7A-A6A77D6237A9}" srcOrd="6" destOrd="0" parTransId="{E55AA8EB-420F-491C-A074-F7D781416831}" sibTransId="{3F3DFAB8-6DD7-47EB-A2E0-6E6F909F78A5}"/>
    <dgm:cxn modelId="{0AC701C1-ED46-4031-BA29-DA26653C1CA1}" type="presOf" srcId="{98616052-B7BE-4F4F-8E7A-DAEF9AF8010F}" destId="{6D0F1A91-743B-41B7-A078-F9E128BADE96}" srcOrd="0" destOrd="0" presId="urn:microsoft.com/office/officeart/2005/8/layout/radial3"/>
    <dgm:cxn modelId="{CFFB0C45-F478-45AC-95D3-BE53B725D9F6}" srcId="{46048F16-B5ED-4FE9-A3EA-2E0C0267F936}" destId="{81C4EBFE-BD77-4C47-86D3-BDE287D6F994}" srcOrd="4" destOrd="0" parTransId="{E76F31D3-1335-4084-A80D-48FF15A60F7E}" sibTransId="{ABC63161-733E-4DC9-AA8D-6097B4D778F9}"/>
    <dgm:cxn modelId="{B35C695B-E00E-484E-A310-C116D1615841}" type="presOf" srcId="{46048F16-B5ED-4FE9-A3EA-2E0C0267F936}" destId="{5BD4BEC3-E927-40D6-B83E-9641EB685F5E}" srcOrd="0" destOrd="0" presId="urn:microsoft.com/office/officeart/2005/8/layout/radial3"/>
    <dgm:cxn modelId="{085FF180-5845-4091-91CF-EC597DE95DA8}" type="presParOf" srcId="{5BD4BEC3-E927-40D6-B83E-9641EB685F5E}" destId="{CF2C9324-51C2-400C-93C2-9D4682216A5A}" srcOrd="0" destOrd="0" presId="urn:microsoft.com/office/officeart/2005/8/layout/radial3"/>
    <dgm:cxn modelId="{056BA14B-BF1B-42F1-85DE-894B7137D2A4}" type="presParOf" srcId="{CF2C9324-51C2-400C-93C2-9D4682216A5A}" destId="{B2BC21DF-C988-46D8-9265-6EF06607BC4D}" srcOrd="0" destOrd="0" presId="urn:microsoft.com/office/officeart/2005/8/layout/radial3"/>
    <dgm:cxn modelId="{064DA377-7321-4B5D-8A46-7656A8152903}" type="presParOf" srcId="{CF2C9324-51C2-400C-93C2-9D4682216A5A}" destId="{5569E040-1383-4447-A9F0-3DE097D01067}" srcOrd="1" destOrd="0" presId="urn:microsoft.com/office/officeart/2005/8/layout/radial3"/>
    <dgm:cxn modelId="{882C3ED2-F20C-465A-A695-5DB4AE347A6F}" type="presParOf" srcId="{CF2C9324-51C2-400C-93C2-9D4682216A5A}" destId="{6D0F1A91-743B-41B7-A078-F9E128BADE96}" srcOrd="2" destOrd="0" presId="urn:microsoft.com/office/officeart/2005/8/layout/radial3"/>
    <dgm:cxn modelId="{760A2D4B-4188-405A-B7DA-C22F15A351C9}" type="presParOf" srcId="{CF2C9324-51C2-400C-93C2-9D4682216A5A}" destId="{CC7ECD06-486F-4599-A85F-C9DED270441C}" srcOrd="3" destOrd="0" presId="urn:microsoft.com/office/officeart/2005/8/layout/radial3"/>
    <dgm:cxn modelId="{B820EAB5-BC67-456B-A944-4B4C0DA5F160}" type="presParOf" srcId="{CF2C9324-51C2-400C-93C2-9D4682216A5A}" destId="{C781E933-24D3-4EB1-A713-168BD1F069F6}" srcOrd="4" destOrd="0" presId="urn:microsoft.com/office/officeart/2005/8/layout/radial3"/>
    <dgm:cxn modelId="{15CB18C0-F079-4F5C-9E9D-F5AE8CC0E783}" type="presParOf" srcId="{CF2C9324-51C2-400C-93C2-9D4682216A5A}" destId="{EAD9C870-05DC-45E0-AE3F-44AB817B61C2}" srcOrd="5" destOrd="0" presId="urn:microsoft.com/office/officeart/2005/8/layout/radial3"/>
    <dgm:cxn modelId="{479ED95D-4069-498B-8586-D64A080965CE}" type="presParOf" srcId="{CF2C9324-51C2-400C-93C2-9D4682216A5A}" destId="{3CBC43E8-62D3-46B5-92F0-79EEA551165B}" srcOrd="6" destOrd="0" presId="urn:microsoft.com/office/officeart/2005/8/layout/radial3"/>
    <dgm:cxn modelId="{2249BA5D-6BF0-41F1-A86C-3DE30E080F38}" type="presParOf" srcId="{CF2C9324-51C2-400C-93C2-9D4682216A5A}" destId="{521AEFA3-88EB-4B99-8408-C8A3DB777C1A}" srcOrd="7" destOrd="0" presId="urn:microsoft.com/office/officeart/2005/8/layout/radial3"/>
    <dgm:cxn modelId="{2C273913-C668-42F8-A4A0-8C6B797F9D06}" type="presParOf" srcId="{CF2C9324-51C2-400C-93C2-9D4682216A5A}" destId="{8E9FC9F1-1C4E-4F79-9474-17E473C4EC5B}" srcOrd="8" destOrd="0" presId="urn:microsoft.com/office/officeart/2005/8/layout/radial3"/>
    <dgm:cxn modelId="{2FB0B1D0-52A5-4A6C-A95F-47429A790EC3}" type="presParOf" srcId="{CF2C9324-51C2-400C-93C2-9D4682216A5A}" destId="{56F6F22C-B3D6-4BE8-ABED-38959DB10233}" srcOrd="9" destOrd="0" presId="urn:microsoft.com/office/officeart/2005/8/layout/radial3"/>
    <dgm:cxn modelId="{ED21F3E4-99E8-46C1-B743-681CB377D874}" type="presParOf" srcId="{CF2C9324-51C2-400C-93C2-9D4682216A5A}" destId="{B335608C-0E9B-4F63-81AE-F2C74E57B4CA}" srcOrd="10" destOrd="0" presId="urn:microsoft.com/office/officeart/2005/8/layout/radial3"/>
    <dgm:cxn modelId="{E29D2805-F88D-4D0D-9642-C92DD6293CAE}" type="presParOf" srcId="{CF2C9324-51C2-400C-93C2-9D4682216A5A}" destId="{72654338-AC4A-4090-9B0E-042D98119186}" srcOrd="11" destOrd="0" presId="urn:microsoft.com/office/officeart/2005/8/layout/radial3"/>
    <dgm:cxn modelId="{5E65B473-CF49-4886-9CC3-46B7E3354C9B}" type="presParOf" srcId="{CF2C9324-51C2-400C-93C2-9D4682216A5A}" destId="{E5A195F1-7840-4A15-9FB9-A989C5788305}" srcOrd="1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C21DF-C988-46D8-9265-6EF06607BC4D}">
      <dsp:nvSpPr>
        <dsp:cNvPr id="0" name=""/>
        <dsp:cNvSpPr/>
      </dsp:nvSpPr>
      <dsp:spPr>
        <a:xfrm>
          <a:off x="2300303" y="1106888"/>
          <a:ext cx="2112382" cy="211238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 dirty="0" smtClean="0"/>
            <a:t>Nuorisovaltuuston vuosikello</a:t>
          </a:r>
          <a:endParaRPr lang="fi-FI" sz="1300" kern="1200" dirty="0"/>
        </a:p>
      </dsp:txBody>
      <dsp:txXfrm>
        <a:off x="2609654" y="1416239"/>
        <a:ext cx="1493680" cy="1493680"/>
      </dsp:txXfrm>
    </dsp:sp>
    <dsp:sp modelId="{5569E040-1383-4447-A9F0-3DE097D01067}">
      <dsp:nvSpPr>
        <dsp:cNvPr id="0" name=""/>
        <dsp:cNvSpPr/>
      </dsp:nvSpPr>
      <dsp:spPr>
        <a:xfrm>
          <a:off x="2828398" y="1520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tammikuu</a:t>
          </a:r>
          <a:endParaRPr lang="fi-FI" sz="1100" kern="1200" dirty="0"/>
        </a:p>
      </dsp:txBody>
      <dsp:txXfrm>
        <a:off x="2983074" y="156196"/>
        <a:ext cx="746839" cy="746839"/>
      </dsp:txXfrm>
    </dsp:sp>
    <dsp:sp modelId="{6D0F1A91-743B-41B7-A078-F9E128BADE96}">
      <dsp:nvSpPr>
        <dsp:cNvPr id="0" name=""/>
        <dsp:cNvSpPr/>
      </dsp:nvSpPr>
      <dsp:spPr>
        <a:xfrm>
          <a:off x="3645130" y="22036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helmikuu</a:t>
          </a:r>
          <a:endParaRPr lang="fi-FI" sz="1100" kern="1200" dirty="0"/>
        </a:p>
      </dsp:txBody>
      <dsp:txXfrm>
        <a:off x="3799806" y="375038"/>
        <a:ext cx="746839" cy="746839"/>
      </dsp:txXfrm>
    </dsp:sp>
    <dsp:sp modelId="{CC7ECD06-486F-4599-A85F-C9DED270441C}">
      <dsp:nvSpPr>
        <dsp:cNvPr id="0" name=""/>
        <dsp:cNvSpPr/>
      </dsp:nvSpPr>
      <dsp:spPr>
        <a:xfrm>
          <a:off x="4243019" y="81825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maaliskuu</a:t>
          </a:r>
          <a:endParaRPr lang="fi-FI" sz="1100" kern="1200" dirty="0"/>
        </a:p>
      </dsp:txBody>
      <dsp:txXfrm>
        <a:off x="4397695" y="972928"/>
        <a:ext cx="746839" cy="746839"/>
      </dsp:txXfrm>
    </dsp:sp>
    <dsp:sp modelId="{C781E933-24D3-4EB1-A713-168BD1F069F6}">
      <dsp:nvSpPr>
        <dsp:cNvPr id="0" name=""/>
        <dsp:cNvSpPr/>
      </dsp:nvSpPr>
      <dsp:spPr>
        <a:xfrm>
          <a:off x="4461862" y="1634983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huhtikuu</a:t>
          </a:r>
          <a:endParaRPr lang="fi-FI" sz="1100" kern="1200" dirty="0"/>
        </a:p>
      </dsp:txBody>
      <dsp:txXfrm>
        <a:off x="4616538" y="1789659"/>
        <a:ext cx="746839" cy="746839"/>
      </dsp:txXfrm>
    </dsp:sp>
    <dsp:sp modelId="{EAD9C870-05DC-45E0-AE3F-44AB817B61C2}">
      <dsp:nvSpPr>
        <dsp:cNvPr id="0" name=""/>
        <dsp:cNvSpPr/>
      </dsp:nvSpPr>
      <dsp:spPr>
        <a:xfrm>
          <a:off x="4243019" y="2451715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toukokuu</a:t>
          </a:r>
          <a:endParaRPr lang="fi-FI" sz="1100" kern="1200" dirty="0"/>
        </a:p>
      </dsp:txBody>
      <dsp:txXfrm>
        <a:off x="4397695" y="2606391"/>
        <a:ext cx="746839" cy="746839"/>
      </dsp:txXfrm>
    </dsp:sp>
    <dsp:sp modelId="{3CBC43E8-62D3-46B5-92F0-79EEA551165B}">
      <dsp:nvSpPr>
        <dsp:cNvPr id="0" name=""/>
        <dsp:cNvSpPr/>
      </dsp:nvSpPr>
      <dsp:spPr>
        <a:xfrm>
          <a:off x="3645130" y="3049604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kesäkuu</a:t>
          </a:r>
          <a:endParaRPr lang="fi-FI" sz="1100" kern="1200" dirty="0"/>
        </a:p>
      </dsp:txBody>
      <dsp:txXfrm>
        <a:off x="3799806" y="3204280"/>
        <a:ext cx="746839" cy="746839"/>
      </dsp:txXfrm>
    </dsp:sp>
    <dsp:sp modelId="{521AEFA3-88EB-4B99-8408-C8A3DB777C1A}">
      <dsp:nvSpPr>
        <dsp:cNvPr id="0" name=""/>
        <dsp:cNvSpPr/>
      </dsp:nvSpPr>
      <dsp:spPr>
        <a:xfrm>
          <a:off x="2828398" y="3268447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heinäkuu</a:t>
          </a:r>
          <a:endParaRPr lang="fi-FI" sz="1100" kern="1200" dirty="0"/>
        </a:p>
      </dsp:txBody>
      <dsp:txXfrm>
        <a:off x="2983074" y="3423123"/>
        <a:ext cx="746839" cy="746839"/>
      </dsp:txXfrm>
    </dsp:sp>
    <dsp:sp modelId="{8E9FC9F1-1C4E-4F79-9474-17E473C4EC5B}">
      <dsp:nvSpPr>
        <dsp:cNvPr id="0" name=""/>
        <dsp:cNvSpPr/>
      </dsp:nvSpPr>
      <dsp:spPr>
        <a:xfrm>
          <a:off x="2011667" y="3049604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elokuu</a:t>
          </a:r>
          <a:endParaRPr lang="fi-FI" sz="1100" kern="1200" dirty="0"/>
        </a:p>
      </dsp:txBody>
      <dsp:txXfrm>
        <a:off x="2166343" y="3204280"/>
        <a:ext cx="746839" cy="746839"/>
      </dsp:txXfrm>
    </dsp:sp>
    <dsp:sp modelId="{56F6F22C-B3D6-4BE8-ABED-38959DB10233}">
      <dsp:nvSpPr>
        <dsp:cNvPr id="0" name=""/>
        <dsp:cNvSpPr/>
      </dsp:nvSpPr>
      <dsp:spPr>
        <a:xfrm>
          <a:off x="1413777" y="2451715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syyskuu</a:t>
          </a:r>
          <a:endParaRPr lang="fi-FI" sz="1100" kern="1200" dirty="0"/>
        </a:p>
      </dsp:txBody>
      <dsp:txXfrm>
        <a:off x="1568453" y="2606391"/>
        <a:ext cx="746839" cy="746839"/>
      </dsp:txXfrm>
    </dsp:sp>
    <dsp:sp modelId="{B335608C-0E9B-4F63-81AE-F2C74E57B4CA}">
      <dsp:nvSpPr>
        <dsp:cNvPr id="0" name=""/>
        <dsp:cNvSpPr/>
      </dsp:nvSpPr>
      <dsp:spPr>
        <a:xfrm>
          <a:off x="1194935" y="1634983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lokakuu</a:t>
          </a:r>
          <a:endParaRPr lang="fi-FI" sz="1100" kern="1200" dirty="0"/>
        </a:p>
      </dsp:txBody>
      <dsp:txXfrm>
        <a:off x="1349611" y="1789659"/>
        <a:ext cx="746839" cy="746839"/>
      </dsp:txXfrm>
    </dsp:sp>
    <dsp:sp modelId="{72654338-AC4A-4090-9B0E-042D98119186}">
      <dsp:nvSpPr>
        <dsp:cNvPr id="0" name=""/>
        <dsp:cNvSpPr/>
      </dsp:nvSpPr>
      <dsp:spPr>
        <a:xfrm>
          <a:off x="1413777" y="81825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marraskuu</a:t>
          </a:r>
          <a:endParaRPr lang="fi-FI" sz="1100" kern="1200" dirty="0"/>
        </a:p>
      </dsp:txBody>
      <dsp:txXfrm>
        <a:off x="1568453" y="972928"/>
        <a:ext cx="746839" cy="746839"/>
      </dsp:txXfrm>
    </dsp:sp>
    <dsp:sp modelId="{E5A195F1-7840-4A15-9FB9-A989C5788305}">
      <dsp:nvSpPr>
        <dsp:cNvPr id="0" name=""/>
        <dsp:cNvSpPr/>
      </dsp:nvSpPr>
      <dsp:spPr>
        <a:xfrm>
          <a:off x="2011667" y="220362"/>
          <a:ext cx="1056191" cy="105619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100" kern="1200" dirty="0" smtClean="0"/>
            <a:t>joulukuu</a:t>
          </a:r>
          <a:endParaRPr lang="fi-FI" sz="1100" kern="1200" dirty="0"/>
        </a:p>
      </dsp:txBody>
      <dsp:txXfrm>
        <a:off x="2166343" y="375038"/>
        <a:ext cx="746839" cy="746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440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827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60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725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77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3415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149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178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37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833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49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23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5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04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161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5B39A7B-1BC3-4499-BE86-3E54956723E9}" type="datetimeFigureOut">
              <a:rPr lang="fi-FI" smtClean="0"/>
              <a:t>26.3.2018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26E4DA3-EC09-4EF8-A9F0-5F526568A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6973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232144317"/>
              </p:ext>
            </p:extLst>
          </p:nvPr>
        </p:nvGraphicFramePr>
        <p:xfrm>
          <a:off x="2721957" y="1296785"/>
          <a:ext cx="6712989" cy="4326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yöristetty suorakulmio 5"/>
          <p:cNvSpPr/>
          <p:nvPr/>
        </p:nvSpPr>
        <p:spPr>
          <a:xfrm>
            <a:off x="4598785" y="550408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dirty="0" smtClean="0"/>
              <a:t>- Seuranta </a:t>
            </a:r>
            <a:r>
              <a:rPr lang="fi-FI" sz="800" dirty="0"/>
              <a:t>(</a:t>
            </a:r>
            <a:r>
              <a:rPr lang="fi-FI" sz="800" dirty="0" err="1"/>
              <a:t>nuvan</a:t>
            </a:r>
            <a:r>
              <a:rPr lang="fi-FI" sz="800" dirty="0"/>
              <a:t> toiminta, edustus lautakunnissa, toimintamallin </a:t>
            </a:r>
            <a:r>
              <a:rPr lang="fi-FI" sz="800" dirty="0" smtClean="0"/>
              <a:t>toimivuus), loppukuusta </a:t>
            </a:r>
            <a:r>
              <a:rPr lang="fi-FI" sz="800" dirty="0" err="1"/>
              <a:t>nuvan</a:t>
            </a:r>
            <a:r>
              <a:rPr lang="fi-FI" sz="800" dirty="0"/>
              <a:t> ja koulujen/oppilaitosten yhteisseminaari (nuorisotyö</a:t>
            </a:r>
            <a:r>
              <a:rPr lang="fi-FI" sz="80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fi-FI" sz="800" dirty="0" smtClean="0"/>
              <a:t>Nuorisovaltuuston kokous</a:t>
            </a:r>
          </a:p>
          <a:p>
            <a:pPr marL="171450" indent="-171450">
              <a:buFontTx/>
              <a:buChar char="-"/>
            </a:pPr>
            <a:r>
              <a:rPr lang="fi-FI" sz="800" dirty="0" smtClean="0"/>
              <a:t>Lautakuntien kokouksen</a:t>
            </a:r>
            <a:endParaRPr lang="fi-FI" sz="800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7647709" y="1404851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 smtClean="0"/>
              <a:t>Nuorisovaltuuston 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Lautakuntien kokoukset</a:t>
            </a:r>
            <a:endParaRPr lang="fi-FI" sz="1200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8079972" y="2136372"/>
            <a:ext cx="3628044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Tx/>
              <a:buChar char="-"/>
            </a:pPr>
            <a:r>
              <a:rPr lang="fi-FI" sz="850" dirty="0" smtClean="0"/>
              <a:t>Oppilas- </a:t>
            </a:r>
            <a:r>
              <a:rPr lang="fi-FI" sz="850" dirty="0"/>
              <a:t>ja opiskelijakuntien ohjaavien opettajien infotilaisuus: Infoa </a:t>
            </a:r>
            <a:r>
              <a:rPr lang="fi-FI" sz="850" dirty="0" err="1"/>
              <a:t>nuvasta</a:t>
            </a:r>
            <a:r>
              <a:rPr lang="fi-FI" sz="850" dirty="0"/>
              <a:t>, edustajien valinnasta, syksyn aikataulusta (Kiti, Eeva, Ilkka</a:t>
            </a:r>
            <a:r>
              <a:rPr lang="fi-FI" sz="850" dirty="0" smtClean="0"/>
              <a:t>)</a:t>
            </a:r>
          </a:p>
          <a:p>
            <a:pPr marL="171450" indent="-171450" algn="ctr">
              <a:buFontTx/>
              <a:buChar char="-"/>
            </a:pPr>
            <a:r>
              <a:rPr lang="fi-FI" sz="850" dirty="0" smtClean="0"/>
              <a:t>Nuorisovaltuuston kokous</a:t>
            </a:r>
          </a:p>
          <a:p>
            <a:pPr marL="171450" indent="-171450" algn="ctr">
              <a:buFontTx/>
              <a:buChar char="-"/>
            </a:pPr>
            <a:r>
              <a:rPr lang="fi-FI" sz="850" dirty="0" smtClean="0"/>
              <a:t>Lautakuntien kokoukset</a:t>
            </a:r>
            <a:endParaRPr lang="fi-FI" sz="850" dirty="0"/>
          </a:p>
        </p:txBody>
      </p:sp>
      <p:sp>
        <p:nvSpPr>
          <p:cNvPr id="9" name="Pyöristetty suorakulmio 8"/>
          <p:cNvSpPr/>
          <p:nvPr/>
        </p:nvSpPr>
        <p:spPr>
          <a:xfrm>
            <a:off x="8312727" y="2867893"/>
            <a:ext cx="3395288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Tx/>
              <a:buChar char="-"/>
            </a:pPr>
            <a:r>
              <a:rPr lang="fi-FI" sz="1000" dirty="0" err="1" smtClean="0"/>
              <a:t>Nuva</a:t>
            </a:r>
            <a:r>
              <a:rPr lang="fi-FI" sz="1000" dirty="0" smtClean="0"/>
              <a:t>-infot </a:t>
            </a:r>
            <a:r>
              <a:rPr lang="fi-FI" sz="1000" dirty="0"/>
              <a:t>kouluissa </a:t>
            </a:r>
            <a:r>
              <a:rPr lang="fi-FI" sz="1000" dirty="0" smtClean="0"/>
              <a:t>oppilaille/opiskelijoille</a:t>
            </a:r>
            <a:r>
              <a:rPr lang="fi-FI" sz="1000" dirty="0"/>
              <a:t>, syksyn aikataulujen </a:t>
            </a:r>
            <a:r>
              <a:rPr lang="fi-FI" sz="1000" dirty="0" smtClean="0"/>
              <a:t>suunnittelu</a:t>
            </a:r>
          </a:p>
          <a:p>
            <a:pPr marL="171450" indent="-171450" algn="ctr">
              <a:buFontTx/>
              <a:buChar char="-"/>
            </a:pPr>
            <a:r>
              <a:rPr lang="fi-FI" sz="1000" dirty="0" smtClean="0"/>
              <a:t>Nuorisovaltuuston kokous</a:t>
            </a:r>
          </a:p>
          <a:p>
            <a:pPr marL="171450" indent="-171450" algn="ctr">
              <a:buFontTx/>
              <a:buChar char="-"/>
            </a:pPr>
            <a:r>
              <a:rPr lang="fi-FI" sz="1000" dirty="0" smtClean="0"/>
              <a:t>Lautakuntien kokoukset</a:t>
            </a:r>
            <a:endParaRPr lang="fi-FI" sz="1000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8163097" y="4039987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 smtClean="0"/>
              <a:t>Nuorisovaltuuston 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 smtClean="0"/>
              <a:t>Lautakuntien kokoukset</a:t>
            </a:r>
            <a:endParaRPr lang="fi-FI" sz="1200" dirty="0"/>
          </a:p>
        </p:txBody>
      </p:sp>
      <p:sp>
        <p:nvSpPr>
          <p:cNvPr id="11" name="Pyöristetty suorakulmio 10"/>
          <p:cNvSpPr/>
          <p:nvPr/>
        </p:nvSpPr>
        <p:spPr>
          <a:xfrm>
            <a:off x="7402484" y="5041052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Kesätauko</a:t>
            </a:r>
          </a:p>
          <a:p>
            <a:pPr algn="ctr"/>
            <a:r>
              <a:rPr lang="fi-FI" sz="1600" dirty="0" smtClean="0"/>
              <a:t>- Lautakuntien kokoukset</a:t>
            </a:r>
            <a:endParaRPr lang="fi-FI" sz="1600" dirty="0"/>
          </a:p>
        </p:txBody>
      </p:sp>
      <p:sp>
        <p:nvSpPr>
          <p:cNvPr id="12" name="Pyöristetty suorakulmio 11"/>
          <p:cNvSpPr/>
          <p:nvPr/>
        </p:nvSpPr>
        <p:spPr>
          <a:xfrm>
            <a:off x="4705004" y="5717924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Kesätauko</a:t>
            </a:r>
            <a:endParaRPr lang="fi-FI" dirty="0"/>
          </a:p>
        </p:txBody>
      </p:sp>
      <p:sp>
        <p:nvSpPr>
          <p:cNvPr id="13" name="Pyöristetty suorakulmio 12"/>
          <p:cNvSpPr/>
          <p:nvPr/>
        </p:nvSpPr>
        <p:spPr>
          <a:xfrm>
            <a:off x="1811714" y="5159202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000" dirty="0" smtClean="0"/>
              <a:t>Oppilaskuntien järjestäytyminen</a:t>
            </a:r>
          </a:p>
          <a:p>
            <a:pPr marL="285750" indent="-285750" algn="ctr">
              <a:buFontTx/>
              <a:buChar char="-"/>
            </a:pPr>
            <a:r>
              <a:rPr lang="fi-FI" sz="1000" dirty="0"/>
              <a:t>Nuorisovaltuuston kokous</a:t>
            </a:r>
          </a:p>
          <a:p>
            <a:pPr marL="285750" indent="-285750" algn="ctr">
              <a:buFontTx/>
              <a:buChar char="-"/>
            </a:pPr>
            <a:r>
              <a:rPr lang="fi-FI" sz="1000" dirty="0"/>
              <a:t>Lautakuntien kokoukset</a:t>
            </a:r>
          </a:p>
          <a:p>
            <a:pPr marL="285750" indent="-285750" algn="ctr">
              <a:buFontTx/>
              <a:buChar char="-"/>
            </a:pPr>
            <a:endParaRPr lang="fi-FI" sz="1000" dirty="0"/>
          </a:p>
        </p:txBody>
      </p:sp>
      <p:sp>
        <p:nvSpPr>
          <p:cNvPr id="14" name="Pyöristetty suorakulmio 13"/>
          <p:cNvSpPr/>
          <p:nvPr/>
        </p:nvSpPr>
        <p:spPr>
          <a:xfrm>
            <a:off x="448888" y="3632046"/>
            <a:ext cx="3663140" cy="14208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dirty="0" smtClean="0"/>
              <a:t>- Vaali/jäsenten </a:t>
            </a:r>
            <a:r>
              <a:rPr lang="fi-FI" sz="800" dirty="0"/>
              <a:t>valinta. Edustaja voi tulla oppilaskunnan hallituksesta tai joku muu oppilas, joka toimii sitten </a:t>
            </a:r>
            <a:r>
              <a:rPr lang="fi-FI" sz="800" dirty="0" err="1"/>
              <a:t>nuvan</a:t>
            </a:r>
            <a:r>
              <a:rPr lang="fi-FI" sz="800" dirty="0"/>
              <a:t> ja oppilaskunnan yhteyshenkilönä. -&gt; Syksyn ensimmäinen nuorisovaltuuston kokous. </a:t>
            </a:r>
          </a:p>
          <a:p>
            <a:r>
              <a:rPr lang="fi-FI" sz="800" dirty="0" smtClean="0"/>
              <a:t>(Järjestäytymiskokouksessa </a:t>
            </a:r>
            <a:r>
              <a:rPr lang="fi-FI" sz="800" dirty="0"/>
              <a:t>valitaan pj, </a:t>
            </a:r>
            <a:r>
              <a:rPr lang="fi-FI" sz="800" dirty="0" err="1"/>
              <a:t>vpj</a:t>
            </a:r>
            <a:r>
              <a:rPr lang="fi-FI" sz="800" dirty="0"/>
              <a:t>, sihteeri, rahastonhoitaja sekä </a:t>
            </a:r>
            <a:r>
              <a:rPr lang="fi-FI" sz="800" dirty="0" err="1"/>
              <a:t>nuvan</a:t>
            </a:r>
            <a:r>
              <a:rPr lang="fi-FI" sz="800" dirty="0"/>
              <a:t> edustajat lautakunnissa. Kaupungin puolelta virkamies ja/tai luottamushenkilö avaamaan päätöksentekoa ja lautakuntatyöskentelyä nuorisovaltuustolle</a:t>
            </a:r>
            <a:r>
              <a:rPr lang="fi-FI" sz="800" dirty="0" smtClean="0"/>
              <a:t>.)</a:t>
            </a:r>
          </a:p>
          <a:p>
            <a:pPr marL="285750" indent="-285750">
              <a:buFontTx/>
              <a:buChar char="-"/>
            </a:pPr>
            <a:r>
              <a:rPr lang="fi-FI" sz="800" dirty="0"/>
              <a:t>Nuorisovaltuuston kokous</a:t>
            </a:r>
          </a:p>
          <a:p>
            <a:pPr marL="285750" indent="-285750">
              <a:buFontTx/>
              <a:buChar char="-"/>
            </a:pPr>
            <a:r>
              <a:rPr lang="fi-FI" sz="800" dirty="0"/>
              <a:t>Lautakuntien kokoukset</a:t>
            </a:r>
          </a:p>
          <a:p>
            <a:endParaRPr lang="fi-FI" sz="800" dirty="0"/>
          </a:p>
        </p:txBody>
      </p:sp>
      <p:sp>
        <p:nvSpPr>
          <p:cNvPr id="15" name="Pyöristetty suorakulmio 14"/>
          <p:cNvSpPr/>
          <p:nvPr/>
        </p:nvSpPr>
        <p:spPr>
          <a:xfrm>
            <a:off x="901471" y="3001431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/>
              <a:t>Nuorisovaltuuston 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/>
              <a:t>Lautakuntien kokoukset</a:t>
            </a:r>
          </a:p>
        </p:txBody>
      </p:sp>
      <p:sp>
        <p:nvSpPr>
          <p:cNvPr id="16" name="Pyöristetty suorakulmio 15"/>
          <p:cNvSpPr/>
          <p:nvPr/>
        </p:nvSpPr>
        <p:spPr>
          <a:xfrm>
            <a:off x="1169323" y="2244438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/>
              <a:t>Nuorisovaltuuston 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/>
              <a:t>Lautakuntien kokoukset</a:t>
            </a:r>
          </a:p>
        </p:txBody>
      </p:sp>
      <p:sp>
        <p:nvSpPr>
          <p:cNvPr id="17" name="Pyöristetty suorakulmio 16"/>
          <p:cNvSpPr/>
          <p:nvPr/>
        </p:nvSpPr>
        <p:spPr>
          <a:xfrm>
            <a:off x="1811714" y="1289625"/>
            <a:ext cx="2942705" cy="623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i-FI" sz="1200" dirty="0"/>
              <a:t>Nuorisovaltuuston kokous</a:t>
            </a:r>
          </a:p>
          <a:p>
            <a:pPr marL="285750" indent="-285750" algn="ctr">
              <a:buFontTx/>
              <a:buChar char="-"/>
            </a:pPr>
            <a:r>
              <a:rPr lang="fi-FI" sz="1200" dirty="0"/>
              <a:t>Lautakuntien kokoukset</a:t>
            </a:r>
          </a:p>
        </p:txBody>
      </p:sp>
    </p:spTree>
    <p:extLst>
      <p:ext uri="{BB962C8B-B14F-4D97-AF65-F5344CB8AC3E}">
        <p14:creationId xmlns:p14="http://schemas.microsoft.com/office/powerpoint/2010/main" val="226007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Jatkuvaa</a:t>
            </a:r>
            <a:endParaRPr lang="fi-FI" dirty="0"/>
          </a:p>
          <a:p>
            <a:r>
              <a:rPr lang="fi-FI" dirty="0"/>
              <a:t>Nuorisovaltuuston lautakuntajäsenten perehdyttäminen lautakunnan kokouksien asialistoihin ja käytäntöihin ennen kokousta. </a:t>
            </a:r>
          </a:p>
          <a:p>
            <a:endParaRPr lang="fi-FI" dirty="0"/>
          </a:p>
          <a:p>
            <a:r>
              <a:rPr lang="fi-FI" b="1" dirty="0"/>
              <a:t>Ensimmäisen kauden aikana ja sen jälkeen</a:t>
            </a:r>
            <a:endParaRPr lang="fi-FI" dirty="0"/>
          </a:p>
          <a:p>
            <a:r>
              <a:rPr lang="fi-FI" dirty="0"/>
              <a:t>Seuranta jäsenistön osallistumisesta kokouksiin sekä poissaolojen syistä. </a:t>
            </a:r>
          </a:p>
          <a:p>
            <a:endParaRPr lang="fi-FI" dirty="0"/>
          </a:p>
          <a:p>
            <a:r>
              <a:rPr lang="fi-FI" b="1" dirty="0"/>
              <a:t>Nuorisotyö</a:t>
            </a:r>
            <a:endParaRPr lang="fi-FI" dirty="0"/>
          </a:p>
          <a:p>
            <a:r>
              <a:rPr lang="fi-FI" dirty="0"/>
              <a:t>Suunnittelee nuorisovaltuustoinfon yhteistyössä nuorisovaltuuston kanssa</a:t>
            </a:r>
          </a:p>
          <a:p>
            <a:r>
              <a:rPr lang="fi-FI" dirty="0"/>
              <a:t>Nuorisovaltuuston sääntöjen päivittäminen yhdessä nuorisovaltuuston kanssa</a:t>
            </a:r>
          </a:p>
        </p:txBody>
      </p:sp>
    </p:spTree>
    <p:extLst>
      <p:ext uri="{BB962C8B-B14F-4D97-AF65-F5344CB8AC3E}">
        <p14:creationId xmlns:p14="http://schemas.microsoft.com/office/powerpoint/2010/main" val="359255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135</TotalTime>
  <Words>202</Words>
  <Application>Microsoft Office PowerPoint</Application>
  <PresentationFormat>Laajakuva</PresentationFormat>
  <Paragraphs>51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Ioni (johtoryhmä)</vt:lpstr>
      <vt:lpstr>PowerPoint-esitys</vt:lpstr>
      <vt:lpstr>PowerPoint-esitys</vt:lpstr>
    </vt:vector>
  </TitlesOfParts>
  <Company>Lohjan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Kilponen Ilkka</dc:creator>
  <cp:lastModifiedBy>Ikonen Kiti</cp:lastModifiedBy>
  <cp:revision>8</cp:revision>
  <dcterms:created xsi:type="dcterms:W3CDTF">2018-01-10T11:22:52Z</dcterms:created>
  <dcterms:modified xsi:type="dcterms:W3CDTF">2018-03-26T07:24:00Z</dcterms:modified>
</cp:coreProperties>
</file>