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377772-5150-CE2D-F4AF-7E867CBF4D15}" v="313" dt="2020-05-25T20:04:01.9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slide" Target="slides/slide2.xml" Id="rId3" /><Relationship Type="http://schemas.openxmlformats.org/officeDocument/2006/relationships/viewProps" Target="view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presProps" Target="presProps.xml" Id="rId6" /><Relationship Type="http://schemas.microsoft.com/office/2015/10/relationships/revisionInfo" Target="revisionInfo.xml" Id="rId11" /><Relationship Type="http://schemas.openxmlformats.org/officeDocument/2006/relationships/slide" Target="slides/slide4.xml" Id="rId5" /><Relationship Type="http://schemas.openxmlformats.org/officeDocument/2006/relationships/slide" Target="slides/slide3.xml" Id="rId4" /><Relationship Type="http://schemas.openxmlformats.org/officeDocument/2006/relationships/tableStyles" Target="tableStyles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51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2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95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56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8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70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6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01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3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50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4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11500" dirty="0">
                <a:cs typeface="Calibri Light"/>
              </a:rPr>
              <a:t>Kasvio </a:t>
            </a:r>
            <a:endParaRPr lang="fi-FI" sz="115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i-FI">
                <a:cs typeface="Calibri"/>
              </a:rPr>
              <a:t>Oma nimesi ja luokkasi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57BEC3-4166-4C48-87A3-01B9A48C7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Sisällysluettelo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B83730-139B-4C4F-B189-FB2AE8535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Lista kasveista mitä kuvasit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863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2D9B64-FE7B-4491-BB43-BA3E77FEF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Kasvin nimi, Paikkakunta, Kasvupaikka, </a:t>
            </a:r>
            <a:r>
              <a:rPr lang="fi-FI" dirty="0">
                <a:cs typeface="Calibri Light"/>
              </a:rPr>
              <a:t>Päivämäärä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3E4AF6-3756-484E-8F0F-0C45D39449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Lähikuva, josta kasvin tunnistaa hyvin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C8767F-1A84-4BBE-A94E-1AAB42C79F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Yleisempi kuva kasvupaikasta</a:t>
            </a:r>
          </a:p>
        </p:txBody>
      </p:sp>
    </p:spTree>
    <p:extLst>
      <p:ext uri="{BB962C8B-B14F-4D97-AF65-F5344CB8AC3E}">
        <p14:creationId xmlns:p14="http://schemas.microsoft.com/office/powerpoint/2010/main" val="46571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2D9B64-FE7B-4491-BB43-BA3E77FEF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Kasvin nimi, Paikkakunta, Kasvupaikka, Päivämäärä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3E4AF6-3756-484E-8F0F-0C45D39449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Lähikuva, josta kasvin tunnistaa hyvin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C8767F-1A84-4BBE-A94E-1AAB42C79F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Yleisempi kuva kasvupaikasta</a:t>
            </a:r>
          </a:p>
        </p:txBody>
      </p:sp>
    </p:spTree>
    <p:extLst>
      <p:ext uri="{BB962C8B-B14F-4D97-AF65-F5344CB8AC3E}">
        <p14:creationId xmlns:p14="http://schemas.microsoft.com/office/powerpoint/2010/main" val="2621856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Kasvio </vt:lpstr>
      <vt:lpstr>Sisällysluettelo</vt:lpstr>
      <vt:lpstr>Kasvin nimi, Paikkakunta, Kasvupaikka, Päivämäärä</vt:lpstr>
      <vt:lpstr>Kasvin nimi, Paikkakunta, Kasvupaikka, Päivämäärä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69</cp:revision>
  <dcterms:created xsi:type="dcterms:W3CDTF">2020-05-25T19:52:54Z</dcterms:created>
  <dcterms:modified xsi:type="dcterms:W3CDTF">2020-05-25T20:04:04Z</dcterms:modified>
</cp:coreProperties>
</file>