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</p:sldIdLst>
  <p:sldSz cx="30275213" cy="21383625"/>
  <p:notesSz cx="6858000" cy="9144000"/>
  <p:defaultTextStyle>
    <a:defPPr>
      <a:defRPr lang="en-US"/>
    </a:defPPr>
    <a:lvl1pPr marL="0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1pPr>
    <a:lvl2pPr marL="1239584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2pPr>
    <a:lvl3pPr marL="2479168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3pPr>
    <a:lvl4pPr marL="3718752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4pPr>
    <a:lvl5pPr marL="4958336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5pPr>
    <a:lvl6pPr marL="6197921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6pPr>
    <a:lvl7pPr marL="7437504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7pPr>
    <a:lvl8pPr marL="8677088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8pPr>
    <a:lvl9pPr marL="9916672" algn="l" defTabSz="2479168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23" d="100"/>
          <a:sy n="23" d="100"/>
        </p:scale>
        <p:origin x="12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3499590"/>
            <a:ext cx="25733931" cy="7444669"/>
          </a:xfrm>
        </p:spPr>
        <p:txBody>
          <a:bodyPr anchor="b"/>
          <a:lstStyle>
            <a:lvl1pPr algn="ctr">
              <a:defRPr sz="18709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7483"/>
            </a:lvl1pPr>
            <a:lvl2pPr marL="1425595" indent="0" algn="ctr">
              <a:buNone/>
              <a:defRPr sz="6236"/>
            </a:lvl2pPr>
            <a:lvl3pPr marL="2851191" indent="0" algn="ctr">
              <a:buNone/>
              <a:defRPr sz="5613"/>
            </a:lvl3pPr>
            <a:lvl4pPr marL="4276786" indent="0" algn="ctr">
              <a:buNone/>
              <a:defRPr sz="4989"/>
            </a:lvl4pPr>
            <a:lvl5pPr marL="5702381" indent="0" algn="ctr">
              <a:buNone/>
              <a:defRPr sz="4989"/>
            </a:lvl5pPr>
            <a:lvl6pPr marL="7127977" indent="0" algn="ctr">
              <a:buNone/>
              <a:defRPr sz="4989"/>
            </a:lvl6pPr>
            <a:lvl7pPr marL="8553572" indent="0" algn="ctr">
              <a:buNone/>
              <a:defRPr sz="4989"/>
            </a:lvl7pPr>
            <a:lvl8pPr marL="9979167" indent="0" algn="ctr">
              <a:buNone/>
              <a:defRPr sz="4989"/>
            </a:lvl8pPr>
            <a:lvl9pPr marL="11404763" indent="0" algn="ctr">
              <a:buNone/>
              <a:defRPr sz="4989"/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7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3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1138480"/>
            <a:ext cx="6528093" cy="18121634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1138480"/>
            <a:ext cx="19205838" cy="18121634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1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5331063"/>
            <a:ext cx="26112371" cy="8894992"/>
          </a:xfrm>
        </p:spPr>
        <p:txBody>
          <a:bodyPr anchor="b"/>
          <a:lstStyle>
            <a:lvl1pPr>
              <a:defRPr sz="18709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14310205"/>
            <a:ext cx="26112371" cy="4677666"/>
          </a:xfrm>
        </p:spPr>
        <p:txBody>
          <a:bodyPr/>
          <a:lstStyle>
            <a:lvl1pPr marL="0" indent="0">
              <a:buNone/>
              <a:defRPr sz="7483">
                <a:solidFill>
                  <a:schemeClr val="tx1"/>
                </a:solidFill>
              </a:defRPr>
            </a:lvl1pPr>
            <a:lvl2pPr marL="1425595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2pPr>
            <a:lvl3pPr marL="2851191" indent="0">
              <a:buNone/>
              <a:defRPr sz="5613">
                <a:solidFill>
                  <a:schemeClr val="tx1">
                    <a:tint val="75000"/>
                  </a:schemeClr>
                </a:solidFill>
              </a:defRPr>
            </a:lvl3pPr>
            <a:lvl4pPr marL="4276786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4pPr>
            <a:lvl5pPr marL="5702381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5pPr>
            <a:lvl6pPr marL="712797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6pPr>
            <a:lvl7pPr marL="8553572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7pPr>
            <a:lvl8pPr marL="997916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8pPr>
            <a:lvl9pPr marL="11404763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3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138485"/>
            <a:ext cx="26112371" cy="4133179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5241960"/>
            <a:ext cx="12807832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7810963"/>
            <a:ext cx="12807832" cy="114887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5241960"/>
            <a:ext cx="12870909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7810963"/>
            <a:ext cx="12870909" cy="114887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3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6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5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3078850"/>
            <a:ext cx="15326827" cy="15196234"/>
          </a:xfrm>
        </p:spPr>
        <p:txBody>
          <a:bodyPr/>
          <a:lstStyle>
            <a:lvl1pPr>
              <a:defRPr sz="9978"/>
            </a:lvl1pPr>
            <a:lvl2pPr>
              <a:defRPr sz="8731"/>
            </a:lvl2pPr>
            <a:lvl3pPr>
              <a:defRPr sz="7483"/>
            </a:lvl3pPr>
            <a:lvl4pPr>
              <a:defRPr sz="6236"/>
            </a:lvl4pPr>
            <a:lvl5pPr>
              <a:defRPr sz="6236"/>
            </a:lvl5pPr>
            <a:lvl6pPr>
              <a:defRPr sz="6236"/>
            </a:lvl6pPr>
            <a:lvl7pPr>
              <a:defRPr sz="6236"/>
            </a:lvl7pPr>
            <a:lvl8pPr>
              <a:defRPr sz="6236"/>
            </a:lvl8pPr>
            <a:lvl9pPr>
              <a:defRPr sz="6236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9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3078850"/>
            <a:ext cx="15326827" cy="15196234"/>
          </a:xfrm>
        </p:spPr>
        <p:txBody>
          <a:bodyPr anchor="t"/>
          <a:lstStyle>
            <a:lvl1pPr marL="0" indent="0">
              <a:buNone/>
              <a:defRPr sz="9978"/>
            </a:lvl1pPr>
            <a:lvl2pPr marL="1425595" indent="0">
              <a:buNone/>
              <a:defRPr sz="8731"/>
            </a:lvl2pPr>
            <a:lvl3pPr marL="2851191" indent="0">
              <a:buNone/>
              <a:defRPr sz="7483"/>
            </a:lvl3pPr>
            <a:lvl4pPr marL="4276786" indent="0">
              <a:buNone/>
              <a:defRPr sz="6236"/>
            </a:lvl4pPr>
            <a:lvl5pPr marL="5702381" indent="0">
              <a:buNone/>
              <a:defRPr sz="6236"/>
            </a:lvl5pPr>
            <a:lvl6pPr marL="7127977" indent="0">
              <a:buNone/>
              <a:defRPr sz="6236"/>
            </a:lvl6pPr>
            <a:lvl7pPr marL="8553572" indent="0">
              <a:buNone/>
              <a:defRPr sz="6236"/>
            </a:lvl7pPr>
            <a:lvl8pPr marL="9979167" indent="0">
              <a:buNone/>
              <a:defRPr sz="6236"/>
            </a:lvl8pPr>
            <a:lvl9pPr marL="11404763" indent="0">
              <a:buNone/>
              <a:defRPr sz="6236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8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1138485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9FC33-BAB7-5C47-91A8-443B8EA7C06B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9819457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DCC8-4751-CF4F-A239-E770E09FC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6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Ryhmä 14"/>
          <p:cNvGrpSpPr/>
          <p:nvPr/>
        </p:nvGrpSpPr>
        <p:grpSpPr>
          <a:xfrm>
            <a:off x="767235" y="1019138"/>
            <a:ext cx="28740742" cy="18809085"/>
            <a:chOff x="818520" y="1431680"/>
            <a:chExt cx="28740742" cy="18809085"/>
          </a:xfrm>
        </p:grpSpPr>
        <p:sp>
          <p:nvSpPr>
            <p:cNvPr id="6" name="TextBox 5"/>
            <p:cNvSpPr txBox="1"/>
            <p:nvPr/>
          </p:nvSpPr>
          <p:spPr>
            <a:xfrm>
              <a:off x="11306074" y="9535110"/>
              <a:ext cx="7663065" cy="2320251"/>
            </a:xfrm>
            <a:prstGeom prst="rect">
              <a:avLst/>
            </a:prstGeom>
            <a:noFill/>
            <a:ln w="34925"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26" b="1" dirty="0">
                  <a:latin typeface="Lucida Calligraphy" charset="0"/>
                  <a:ea typeface="Lucida Calligraphy" charset="0"/>
                  <a:cs typeface="Lucida Calligraphy" charset="0"/>
                </a:rPr>
                <a:t>SUOMI 100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826" b="1" dirty="0">
                  <a:latin typeface="Lucida Calligraphy" charset="0"/>
                  <a:ea typeface="Lucida Calligraphy" charset="0"/>
                  <a:cs typeface="Lucida Calligraphy" charset="0"/>
                </a:rPr>
                <a:t>MINUN SUOMENI</a:t>
              </a:r>
            </a:p>
          </p:txBody>
        </p:sp>
        <p:pic>
          <p:nvPicPr>
            <p:cNvPr id="2" name="Kuva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045" y="1431680"/>
              <a:ext cx="6210366" cy="4657775"/>
            </a:xfrm>
            <a:prstGeom prst="rect">
              <a:avLst/>
            </a:prstGeom>
          </p:spPr>
        </p:pic>
        <p:pic>
          <p:nvPicPr>
            <p:cNvPr id="3" name="Kuva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547" y="15582990"/>
              <a:ext cx="6210366" cy="4657775"/>
            </a:xfrm>
            <a:prstGeom prst="rect">
              <a:avLst/>
            </a:prstGeom>
          </p:spPr>
        </p:pic>
        <p:pic>
          <p:nvPicPr>
            <p:cNvPr id="4" name="Kuva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23" y="1431680"/>
              <a:ext cx="6210366" cy="4657775"/>
            </a:xfrm>
            <a:prstGeom prst="rect">
              <a:avLst/>
            </a:prstGeom>
          </p:spPr>
        </p:pic>
        <p:pic>
          <p:nvPicPr>
            <p:cNvPr id="5" name="Kuva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520" y="13944829"/>
              <a:ext cx="4657775" cy="6210366"/>
            </a:xfrm>
            <a:prstGeom prst="rect">
              <a:avLst/>
            </a:prstGeom>
          </p:spPr>
        </p:pic>
        <p:pic>
          <p:nvPicPr>
            <p:cNvPr id="7" name="Kuva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9834" y="6653193"/>
              <a:ext cx="4657775" cy="8280488"/>
            </a:xfrm>
            <a:prstGeom prst="rect">
              <a:avLst/>
            </a:prstGeom>
          </p:spPr>
        </p:pic>
        <p:pic>
          <p:nvPicPr>
            <p:cNvPr id="8" name="Kuva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23" y="6653193"/>
              <a:ext cx="4657775" cy="6210366"/>
            </a:xfrm>
            <a:prstGeom prst="rect">
              <a:avLst/>
            </a:prstGeom>
          </p:spPr>
        </p:pic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561" y="15497420"/>
              <a:ext cx="8280488" cy="4657775"/>
            </a:xfrm>
            <a:prstGeom prst="rect">
              <a:avLst/>
            </a:prstGeom>
          </p:spPr>
        </p:pic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2599" y="1474465"/>
              <a:ext cx="6986662" cy="4657775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0050" y="1431680"/>
              <a:ext cx="6986662" cy="4657775"/>
            </a:xfrm>
            <a:prstGeom prst="rect">
              <a:avLst/>
            </a:prstGeom>
          </p:spPr>
        </p:pic>
        <p:pic>
          <p:nvPicPr>
            <p:cNvPr id="12" name="Kuva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9139" y="6707447"/>
              <a:ext cx="4657775" cy="8257551"/>
            </a:xfrm>
            <a:prstGeom prst="rect">
              <a:avLst/>
            </a:prstGeom>
          </p:spPr>
        </p:pic>
        <p:pic>
          <p:nvPicPr>
            <p:cNvPr id="13" name="Kuva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1487" y="6686055"/>
              <a:ext cx="4657775" cy="6986662"/>
            </a:xfrm>
            <a:prstGeom prst="rect">
              <a:avLst/>
            </a:prstGeom>
          </p:spPr>
        </p:pic>
        <p:pic>
          <p:nvPicPr>
            <p:cNvPr id="14" name="Kuva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1487" y="13944829"/>
              <a:ext cx="4657775" cy="6210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33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4</Words>
  <Application>Microsoft Office PowerPoint</Application>
  <PresentationFormat>Mukautettu</PresentationFormat>
  <Paragraphs>2</Paragraphs>
  <Slides>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Lucida Calligraphy</vt:lpstr>
      <vt:lpstr>Office Theme</vt:lpstr>
      <vt:lpstr>PowerPoint-esitys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Bevacqua, Raffaele</dc:creator>
  <cp:lastModifiedBy>Heikki Jyrkönen</cp:lastModifiedBy>
  <cp:revision>16</cp:revision>
  <dcterms:created xsi:type="dcterms:W3CDTF">2017-11-16T07:36:17Z</dcterms:created>
  <dcterms:modified xsi:type="dcterms:W3CDTF">2017-11-23T08:34:54Z</dcterms:modified>
</cp:coreProperties>
</file>