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0" autoAdjust="0"/>
    <p:restoredTop sz="94660"/>
  </p:normalViewPr>
  <p:slideViewPr>
    <p:cSldViewPr snapToGrid="0">
      <p:cViewPr varScale="1">
        <p:scale>
          <a:sx n="87" d="100"/>
          <a:sy n="87" d="100"/>
        </p:scale>
        <p:origin x="114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ama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ksen 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si tai epäto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10/5/2018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10/5/2018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Uskonto ja ihminen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fi-FI" sz="2800" dirty="0" smtClean="0"/>
              <a:t>KÄSITTEITÄ MAAILMANKUVASTA, MAAILMANKATSOMUKSESTA JA ELÄMÄNKATSOMUKSESTA</a:t>
            </a:r>
            <a:endParaRPr lang="fi-FI" sz="2800" dirty="0"/>
          </a:p>
        </p:txBody>
      </p:sp>
    </p:spTree>
    <p:extLst>
      <p:ext uri="{BB962C8B-B14F-4D97-AF65-F5344CB8AC3E}">
        <p14:creationId xmlns:p14="http://schemas.microsoft.com/office/powerpoint/2010/main" val="16878771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Uskonnonvapaus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Suomessa laki takaa uskonnon ja vakaumuksen vapauden (1923)</a:t>
            </a:r>
          </a:p>
          <a:p>
            <a:r>
              <a:rPr lang="fi-FI" dirty="0" smtClean="0"/>
              <a:t>YK:n ihmisoikeuksien julistus 1948 </a:t>
            </a:r>
          </a:p>
          <a:p>
            <a:pPr lvl="1"/>
            <a:r>
              <a:rPr lang="fi-FI" dirty="0" smtClean="0"/>
              <a:t>”Jokaisella ihmisellä on ajatuksen, omantunnon ja uskonnon vapaus; tämä oikeus sisältää vapauden uskonnon tai vakaumuksen vaihtamiseen sekä uskonnon tai vakaumuksen ilmaisemiseen yksin tai yhdessä toisten kanssa, sekä julkisesti että yksityisesti, opettamalla sekä harjoittamalla hartautta ja uskonnollisia menoja.”</a:t>
            </a:r>
          </a:p>
          <a:p>
            <a:r>
              <a:rPr lang="fi-FI" dirty="0" smtClean="0"/>
              <a:t>Positiivinen uskonnonvapaus = uskonnon harjoittaminen on oikeus.</a:t>
            </a:r>
          </a:p>
        </p:txBody>
      </p:sp>
    </p:spTree>
    <p:extLst>
      <p:ext uri="{BB962C8B-B14F-4D97-AF65-F5344CB8AC3E}">
        <p14:creationId xmlns:p14="http://schemas.microsoft.com/office/powerpoint/2010/main" val="19219567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Maailmankuva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Maailmankuva on ihmisen näkemys maailmasta.</a:t>
            </a:r>
          </a:p>
          <a:p>
            <a:pPr lvl="1"/>
            <a:r>
              <a:rPr lang="fi-FI" sz="2400" dirty="0" smtClean="0"/>
              <a:t>Uskonnollinen maailmankuva = maailmaan vaikuttaa tavalla tai toisella jumala /-t tai henget, jotka voivat vaikuttaa ihmisen elämään. </a:t>
            </a:r>
          </a:p>
          <a:p>
            <a:pPr lvl="1"/>
            <a:r>
              <a:rPr lang="fi-FI" sz="2400" dirty="0" smtClean="0"/>
              <a:t>Uskonnoton maailmankuva:</a:t>
            </a:r>
          </a:p>
          <a:p>
            <a:pPr lvl="2"/>
            <a:r>
              <a:rPr lang="fi-FI" sz="2200" dirty="0" smtClean="0"/>
              <a:t>Ateismi = ei jumalaa</a:t>
            </a:r>
          </a:p>
          <a:p>
            <a:pPr lvl="2"/>
            <a:r>
              <a:rPr lang="fi-FI" sz="2200" dirty="0" smtClean="0"/>
              <a:t>Agnostikko = ei tietoa jumalasta</a:t>
            </a:r>
          </a:p>
          <a:p>
            <a:pPr lvl="2"/>
            <a:r>
              <a:rPr lang="fi-FI" sz="2200" dirty="0" smtClean="0"/>
              <a:t>Skeptikko = epäilys kaikesta, mitä ei ole tieteellisesti todistettu</a:t>
            </a:r>
            <a:endParaRPr lang="fi-FI" sz="2200" dirty="0"/>
          </a:p>
        </p:txBody>
      </p:sp>
    </p:spTree>
    <p:extLst>
      <p:ext uri="{BB962C8B-B14F-4D97-AF65-F5344CB8AC3E}">
        <p14:creationId xmlns:p14="http://schemas.microsoft.com/office/powerpoint/2010/main" val="17440939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Maailmankatsomus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Käsitys maailmasta ja siitä millainen sen tulisi olla = maailmankuva + arvot + moraali</a:t>
            </a:r>
          </a:p>
          <a:p>
            <a:r>
              <a:rPr lang="fi-FI" dirty="0" smtClean="0"/>
              <a:t>Ideologiat ovat maailmankatsomuksellisia liikkeitä </a:t>
            </a:r>
          </a:p>
          <a:p>
            <a:pPr lvl="1"/>
            <a:r>
              <a:rPr lang="fi-FI" dirty="0" smtClean="0"/>
              <a:t>Erilaiset ”ismit” (fasismi, anarkismi, sosialismi, kapitalismi, nationalismi jne.)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622584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Elämänkatsomus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Henkilökohtainen näkemys, joka ohjaa ihmisen omaa toimintaa ja valintoja</a:t>
            </a:r>
          </a:p>
          <a:p>
            <a:pPr lvl="1"/>
            <a:r>
              <a:rPr lang="fi-FI" dirty="0" smtClean="0"/>
              <a:t>Kristitty, vegaani, sosialisti</a:t>
            </a:r>
          </a:p>
          <a:p>
            <a:pPr lvl="1"/>
            <a:r>
              <a:rPr lang="fi-FI" dirty="0" smtClean="0"/>
              <a:t>Ateisti, vegetaristi, liberaali</a:t>
            </a:r>
          </a:p>
          <a:p>
            <a:pPr lvl="1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921711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Uskonto ja yhteisöllisyys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Käytännössä kaikki uskonnot ovat tavalla tai toisella yhteisöllisiä.</a:t>
            </a:r>
          </a:p>
          <a:p>
            <a:r>
              <a:rPr lang="fi-FI" dirty="0" smtClean="0"/>
              <a:t>Yhteisöissä on yleensä jokin johtava näkemys: konservatiivinen, liberaali, fundamentalistinen</a:t>
            </a:r>
          </a:p>
          <a:p>
            <a:pPr lvl="1"/>
            <a:r>
              <a:rPr lang="fi-FI" dirty="0" smtClean="0"/>
              <a:t>Konservatiivinen: korostaa usein perinteitä ja uskonnon halutaan näkyvän yhteiskunnassa ja yksilöiden elämässä.</a:t>
            </a:r>
          </a:p>
          <a:p>
            <a:pPr lvl="1"/>
            <a:r>
              <a:rPr lang="fi-FI" dirty="0" smtClean="0"/>
              <a:t>Liberaali: uudistusmielinen, uskonnon perinteiden halutaan uudistuvan ajan mukana</a:t>
            </a:r>
          </a:p>
          <a:p>
            <a:pPr lvl="1"/>
            <a:r>
              <a:rPr lang="fi-FI" dirty="0" smtClean="0"/>
              <a:t>Fundamentalistinen: uskonnon halutaan useinkin olevan kiinteä osa yhteiskuntaa ja vaikuttavan sen päätöksentekoon.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56769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aninen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48</TotalTime>
  <Words>242</Words>
  <Application>Microsoft Office PowerPoint</Application>
  <PresentationFormat>Laajakuva</PresentationFormat>
  <Paragraphs>28</Paragraphs>
  <Slides>6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6</vt:i4>
      </vt:variant>
    </vt:vector>
  </HeadingPairs>
  <TitlesOfParts>
    <vt:vector size="9" baseType="lpstr">
      <vt:lpstr>Arial</vt:lpstr>
      <vt:lpstr>Garamond</vt:lpstr>
      <vt:lpstr>Orgaaninen</vt:lpstr>
      <vt:lpstr>Uskonto ja ihminen</vt:lpstr>
      <vt:lpstr>Uskonnonvapaus</vt:lpstr>
      <vt:lpstr>Maailmankuva</vt:lpstr>
      <vt:lpstr>Maailmankatsomus</vt:lpstr>
      <vt:lpstr>Elämänkatsomus</vt:lpstr>
      <vt:lpstr>Uskonto ja yhteisöllisyys</vt:lpstr>
    </vt:vector>
  </TitlesOfParts>
  <Company>PKMKV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Uskonto ja ihminen</dc:title>
  <dc:creator>Räsänen Juhani</dc:creator>
  <cp:lastModifiedBy>Räsänen Juhani</cp:lastModifiedBy>
  <cp:revision>3</cp:revision>
  <dcterms:created xsi:type="dcterms:W3CDTF">2018-10-05T05:36:29Z</dcterms:created>
  <dcterms:modified xsi:type="dcterms:W3CDTF">2018-10-05T06:24:46Z</dcterms:modified>
</cp:coreProperties>
</file>