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1" r:id="rId2"/>
  </p:sldMasterIdLst>
  <p:notesMasterIdLst>
    <p:notesMasterId r:id="rId4"/>
  </p:notesMasterIdLst>
  <p:sldIdLst>
    <p:sldId id="267" r:id="rId3"/>
  </p:sldIdLst>
  <p:sldSz cx="9144000" cy="6858000" type="screen4x3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Ei tyyliä, taulukon ruudukko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-1220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81F72-4789-4296-A2E4-E04B7874E7EF}" type="datetimeFigureOut">
              <a:rPr lang="en-US" smtClean="0"/>
              <a:pPr/>
              <a:t>6/7/2013</a:t>
            </a:fld>
            <a:endParaRPr lang="en-US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E5B3C-C82F-4D7F-A6D5-CA0E2474C1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4413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oitusdia 1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/>
          <p:cNvSpPr>
            <a:spLocks noGrp="1"/>
          </p:cNvSpPr>
          <p:nvPr>
            <p:ph type="ctrTitle"/>
          </p:nvPr>
        </p:nvSpPr>
        <p:spPr>
          <a:xfrm>
            <a:off x="457200" y="548679"/>
            <a:ext cx="5338936" cy="1512169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9" name="Alaotsikko 2"/>
          <p:cNvSpPr>
            <a:spLocks noGrp="1"/>
          </p:cNvSpPr>
          <p:nvPr>
            <p:ph type="subTitle" idx="1"/>
          </p:nvPr>
        </p:nvSpPr>
        <p:spPr>
          <a:xfrm>
            <a:off x="457200" y="2060848"/>
            <a:ext cx="5338936" cy="8640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132191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alstainen tekst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18488" cy="938560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80000"/>
              </a:lnSpc>
              <a:defRPr sz="5000" b="1" cap="none">
                <a:solidFill>
                  <a:srgbClr val="005A8C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42144" y="2708920"/>
            <a:ext cx="2592288" cy="254037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>
                <a:solidFill>
                  <a:srgbClr val="26262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0" name="Tekstin paikkamerkki 2"/>
          <p:cNvSpPr>
            <a:spLocks noGrp="1"/>
          </p:cNvSpPr>
          <p:nvPr>
            <p:ph type="body" idx="13"/>
          </p:nvPr>
        </p:nvSpPr>
        <p:spPr>
          <a:xfrm>
            <a:off x="3203848" y="2708920"/>
            <a:ext cx="2592288" cy="254037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>
                <a:solidFill>
                  <a:srgbClr val="26262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1" name="Tekstin paikkamerkki 2"/>
          <p:cNvSpPr>
            <a:spLocks noGrp="1"/>
          </p:cNvSpPr>
          <p:nvPr>
            <p:ph type="body" idx="14"/>
          </p:nvPr>
        </p:nvSpPr>
        <p:spPr>
          <a:xfrm>
            <a:off x="5957565" y="2708920"/>
            <a:ext cx="2592288" cy="254037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>
                <a:solidFill>
                  <a:srgbClr val="26262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2" name="Alaotsikko 2"/>
          <p:cNvSpPr>
            <a:spLocks noGrp="1"/>
          </p:cNvSpPr>
          <p:nvPr>
            <p:ph type="subTitle" idx="15"/>
          </p:nvPr>
        </p:nvSpPr>
        <p:spPr>
          <a:xfrm>
            <a:off x="3203848" y="2060848"/>
            <a:ext cx="2592288" cy="57606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>
                <a:solidFill>
                  <a:srgbClr val="005A8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8" name="Tekstin paikkamerkki 2"/>
          <p:cNvSpPr>
            <a:spLocks noGrp="1"/>
          </p:cNvSpPr>
          <p:nvPr>
            <p:ph type="body" idx="16" hasCustomPrompt="1"/>
          </p:nvPr>
        </p:nvSpPr>
        <p:spPr>
          <a:xfrm>
            <a:off x="467544" y="2069232"/>
            <a:ext cx="2592288" cy="56768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 b="1">
                <a:solidFill>
                  <a:srgbClr val="005A8C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smtClean="0"/>
              <a:t>Muokkaa alaotsikon perustyylejä naps.</a:t>
            </a:r>
          </a:p>
        </p:txBody>
      </p:sp>
      <p:sp>
        <p:nvSpPr>
          <p:cNvPr id="19" name="Tekstin paikkamerkki 2"/>
          <p:cNvSpPr>
            <a:spLocks noGrp="1"/>
          </p:cNvSpPr>
          <p:nvPr>
            <p:ph type="body" idx="17" hasCustomPrompt="1"/>
          </p:nvPr>
        </p:nvSpPr>
        <p:spPr>
          <a:xfrm>
            <a:off x="5940152" y="2069232"/>
            <a:ext cx="2592288" cy="56768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 b="1">
                <a:solidFill>
                  <a:srgbClr val="005A8C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smtClean="0"/>
              <a:t>Muokkaa alaotsikon perustyylejä naps.</a:t>
            </a:r>
          </a:p>
        </p:txBody>
      </p:sp>
      <p:sp>
        <p:nvSpPr>
          <p:cNvPr id="13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960040" y="6237312"/>
            <a:ext cx="1090464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86A92-0069-43A7-A3BB-847AEC7475E3}" type="datetimeFigureOut">
              <a:rPr lang="en-US" smtClean="0"/>
              <a:pPr/>
              <a:t>6/7/2013</a:t>
            </a:fld>
            <a:endParaRPr lang="en-US" dirty="0"/>
          </a:p>
        </p:txBody>
      </p:sp>
      <p:sp>
        <p:nvSpPr>
          <p:cNvPr id="14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050504" y="6237312"/>
            <a:ext cx="4177680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62077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2492897"/>
            <a:ext cx="3740224" cy="295232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427984" y="2492897"/>
            <a:ext cx="3740224" cy="295232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9" name="Otsikko 1"/>
          <p:cNvSpPr>
            <a:spLocks noGrp="1"/>
          </p:cNvSpPr>
          <p:nvPr>
            <p:ph type="ctrTitle"/>
          </p:nvPr>
        </p:nvSpPr>
        <p:spPr>
          <a:xfrm>
            <a:off x="395536" y="764704"/>
            <a:ext cx="7772400" cy="936104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5A8C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Alaotsikko 2"/>
          <p:cNvSpPr>
            <a:spLocks noGrp="1"/>
          </p:cNvSpPr>
          <p:nvPr>
            <p:ph type="subTitle" idx="11"/>
          </p:nvPr>
        </p:nvSpPr>
        <p:spPr>
          <a:xfrm>
            <a:off x="395536" y="1556791"/>
            <a:ext cx="7776864" cy="8640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DE007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12"/>
          </p:nvPr>
        </p:nvSpPr>
        <p:spPr>
          <a:xfrm>
            <a:off x="960040" y="6237312"/>
            <a:ext cx="1090464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86A92-0069-43A7-A3BB-847AEC7475E3}" type="datetimeFigureOut">
              <a:rPr lang="en-US" smtClean="0"/>
              <a:pPr/>
              <a:t>6/7/2013</a:t>
            </a:fld>
            <a:endParaRPr lang="en-US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050504" y="6237312"/>
            <a:ext cx="4177680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61078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dia 1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/>
          <p:cNvSpPr>
            <a:spLocks noGrp="1"/>
          </p:cNvSpPr>
          <p:nvPr>
            <p:ph type="ctrTitle"/>
          </p:nvPr>
        </p:nvSpPr>
        <p:spPr>
          <a:xfrm>
            <a:off x="457200" y="548679"/>
            <a:ext cx="5338936" cy="1800199"/>
          </a:xfrm>
          <a:prstGeom prst="rect">
            <a:avLst/>
          </a:prstGeom>
        </p:spPr>
        <p:txBody>
          <a:bodyPr/>
          <a:lstStyle>
            <a:lvl1pPr>
              <a:defRPr sz="5200" b="1">
                <a:solidFill>
                  <a:srgbClr val="005A8C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960040" y="6237312"/>
            <a:ext cx="1090464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86A92-0069-43A7-A3BB-847AEC7475E3}" type="datetimeFigureOut">
              <a:rPr lang="en-US" smtClean="0"/>
              <a:pPr/>
              <a:t>6/7/2013</a:t>
            </a:fld>
            <a:endParaRPr lang="en-US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050504" y="6237312"/>
            <a:ext cx="4177680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44033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dia 2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/>
          <p:cNvSpPr>
            <a:spLocks noGrp="1"/>
          </p:cNvSpPr>
          <p:nvPr>
            <p:ph type="ctrTitle"/>
          </p:nvPr>
        </p:nvSpPr>
        <p:spPr>
          <a:xfrm>
            <a:off x="457200" y="548679"/>
            <a:ext cx="5338936" cy="1800199"/>
          </a:xfrm>
          <a:prstGeom prst="rect">
            <a:avLst/>
          </a:prstGeom>
        </p:spPr>
        <p:txBody>
          <a:bodyPr/>
          <a:lstStyle>
            <a:lvl1pPr>
              <a:defRPr sz="5200" b="1">
                <a:solidFill>
                  <a:srgbClr val="005A8C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960040" y="6237312"/>
            <a:ext cx="1090464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86A92-0069-43A7-A3BB-847AEC7475E3}" type="datetimeFigureOut">
              <a:rPr lang="en-US" smtClean="0"/>
              <a:pPr/>
              <a:t>6/7/2013</a:t>
            </a:fld>
            <a:endParaRPr lang="en-US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050504" y="6237312"/>
            <a:ext cx="4177680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68479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isältö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2"/>
          <p:cNvSpPr>
            <a:spLocks noGrp="1"/>
          </p:cNvSpPr>
          <p:nvPr>
            <p:ph type="pic" idx="13"/>
          </p:nvPr>
        </p:nvSpPr>
        <p:spPr>
          <a:xfrm>
            <a:off x="429841" y="908720"/>
            <a:ext cx="2627313" cy="1514029"/>
          </a:xfrm>
          <a:prstGeom prst="rect">
            <a:avLst/>
          </a:prstGeom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dirty="0" smtClean="0"/>
              <a:t>Lisää kuva napsauttamalla kuvaketta</a:t>
            </a:r>
            <a:endParaRPr lang="fi-FI" dirty="0"/>
          </a:p>
        </p:txBody>
      </p:sp>
      <p:sp>
        <p:nvSpPr>
          <p:cNvPr id="11" name="Kuvan paikkamerkki 2"/>
          <p:cNvSpPr>
            <a:spLocks noGrp="1"/>
          </p:cNvSpPr>
          <p:nvPr>
            <p:ph type="pic" idx="14"/>
          </p:nvPr>
        </p:nvSpPr>
        <p:spPr>
          <a:xfrm>
            <a:off x="6034881" y="908720"/>
            <a:ext cx="2627313" cy="1514029"/>
          </a:xfrm>
          <a:prstGeom prst="rect">
            <a:avLst/>
          </a:prstGeom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dirty="0" smtClean="0"/>
              <a:t>Lisää kuva napsauttamalla kuvaketta</a:t>
            </a:r>
            <a:endParaRPr lang="fi-FI" dirty="0"/>
          </a:p>
        </p:txBody>
      </p:sp>
      <p:sp>
        <p:nvSpPr>
          <p:cNvPr id="14" name="Kuvan paikkamerkki 2"/>
          <p:cNvSpPr>
            <a:spLocks noGrp="1"/>
          </p:cNvSpPr>
          <p:nvPr>
            <p:ph type="pic" idx="15"/>
          </p:nvPr>
        </p:nvSpPr>
        <p:spPr>
          <a:xfrm>
            <a:off x="3240831" y="908720"/>
            <a:ext cx="2627313" cy="1514029"/>
          </a:xfrm>
          <a:prstGeom prst="rect">
            <a:avLst/>
          </a:prstGeom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dirty="0" smtClean="0"/>
              <a:t>Lisää kuva napsauttamalla kuvaketta</a:t>
            </a:r>
            <a:endParaRPr lang="fi-FI" dirty="0"/>
          </a:p>
        </p:txBody>
      </p:sp>
      <p:sp>
        <p:nvSpPr>
          <p:cNvPr id="8" name="Tekstin paikkamerkki 1"/>
          <p:cNvSpPr>
            <a:spLocks noGrp="1"/>
          </p:cNvSpPr>
          <p:nvPr>
            <p:ph type="body" idx="1" hasCustomPrompt="1"/>
          </p:nvPr>
        </p:nvSpPr>
        <p:spPr>
          <a:xfrm>
            <a:off x="3851920" y="2708920"/>
            <a:ext cx="4810274" cy="3168352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 marL="285750" indent="-285750">
              <a:buFont typeface="Arial"/>
              <a:buChar char="•"/>
            </a:pPr>
            <a:r>
              <a:rPr lang="fi-FI" sz="1700" dirty="0" smtClean="0">
                <a:solidFill>
                  <a:schemeClr val="tx1"/>
                </a:solidFill>
              </a:rPr>
              <a:t>tekstikenttä</a:t>
            </a:r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960040" y="6237312"/>
            <a:ext cx="1090464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86A92-0069-43A7-A3BB-847AEC7475E3}" type="datetimeFigureOut">
              <a:rPr lang="en-US" smtClean="0"/>
              <a:pPr/>
              <a:t>6/7/2013</a:t>
            </a:fld>
            <a:endParaRPr lang="en-US" dirty="0"/>
          </a:p>
        </p:txBody>
      </p:sp>
      <p:sp>
        <p:nvSpPr>
          <p:cNvPr id="12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050504" y="6237312"/>
            <a:ext cx="4177680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Otsikko 1"/>
          <p:cNvSpPr>
            <a:spLocks noGrp="1"/>
          </p:cNvSpPr>
          <p:nvPr>
            <p:ph type="ctrTitle"/>
          </p:nvPr>
        </p:nvSpPr>
        <p:spPr>
          <a:xfrm>
            <a:off x="395536" y="2708920"/>
            <a:ext cx="3310467" cy="936104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5A8C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Alaotsikko 2"/>
          <p:cNvSpPr>
            <a:spLocks noGrp="1"/>
          </p:cNvSpPr>
          <p:nvPr>
            <p:ph type="subTitle" idx="11"/>
          </p:nvPr>
        </p:nvSpPr>
        <p:spPr>
          <a:xfrm>
            <a:off x="395536" y="3501007"/>
            <a:ext cx="3312368" cy="8640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DE007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3828827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 syvätyllä kuvall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635476" y="2683297"/>
            <a:ext cx="5112987" cy="26899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2372" y="980728"/>
            <a:ext cx="3348228" cy="5616702"/>
          </a:xfrm>
          <a:prstGeom prst="rect">
            <a:avLst/>
          </a:prstGeom>
        </p:spPr>
      </p:pic>
      <p:sp>
        <p:nvSpPr>
          <p:cNvPr id="8" name="Otsikko 1"/>
          <p:cNvSpPr>
            <a:spLocks noGrp="1"/>
          </p:cNvSpPr>
          <p:nvPr>
            <p:ph type="ctrTitle"/>
          </p:nvPr>
        </p:nvSpPr>
        <p:spPr>
          <a:xfrm>
            <a:off x="3635896" y="764704"/>
            <a:ext cx="5122912" cy="1800199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b="1">
                <a:solidFill>
                  <a:srgbClr val="005A8C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960040" y="6237312"/>
            <a:ext cx="1090464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86A92-0069-43A7-A3BB-847AEC7475E3}" type="datetimeFigureOut">
              <a:rPr lang="en-US" smtClean="0"/>
              <a:pPr/>
              <a:t>6/7/2013</a:t>
            </a:fld>
            <a:endParaRPr lang="en-US" dirty="0"/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050504" y="6237312"/>
            <a:ext cx="4177680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342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 syvätyllä kuvall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620688"/>
            <a:ext cx="3235900" cy="5938313"/>
          </a:xfrm>
          <a:prstGeom prst="rect">
            <a:avLst/>
          </a:prstGeom>
        </p:spPr>
      </p:pic>
      <p:sp>
        <p:nvSpPr>
          <p:cNvPr id="12" name="Tekstin paikkamerkki 2"/>
          <p:cNvSpPr>
            <a:spLocks noGrp="1"/>
          </p:cNvSpPr>
          <p:nvPr>
            <p:ph type="body" idx="1"/>
          </p:nvPr>
        </p:nvSpPr>
        <p:spPr>
          <a:xfrm>
            <a:off x="3635476" y="2683297"/>
            <a:ext cx="5112987" cy="26899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3" name="Otsikko 1"/>
          <p:cNvSpPr>
            <a:spLocks noGrp="1"/>
          </p:cNvSpPr>
          <p:nvPr>
            <p:ph type="ctrTitle"/>
          </p:nvPr>
        </p:nvSpPr>
        <p:spPr>
          <a:xfrm>
            <a:off x="3635896" y="764704"/>
            <a:ext cx="5122912" cy="1800199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b="1">
                <a:solidFill>
                  <a:srgbClr val="005A8C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960040" y="6237312"/>
            <a:ext cx="1090464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86A92-0069-43A7-A3BB-847AEC7475E3}" type="datetimeFigureOut">
              <a:rPr lang="en-US" smtClean="0"/>
              <a:pPr/>
              <a:t>6/7/2013</a:t>
            </a:fld>
            <a:endParaRPr lang="en-US" dirty="0"/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050504" y="6237312"/>
            <a:ext cx="4177680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34154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960040" y="6237312"/>
            <a:ext cx="1090464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86A92-0069-43A7-A3BB-847AEC7475E3}" type="datetimeFigureOut">
              <a:rPr lang="en-US" smtClean="0"/>
              <a:pPr/>
              <a:t>6/7/2013</a:t>
            </a:fld>
            <a:endParaRPr lang="en-US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050504" y="6237312"/>
            <a:ext cx="4177680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57656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/kaaviodia 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84400" y="2933700"/>
            <a:ext cx="47752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6264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Lopetusdi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84400" y="2933700"/>
            <a:ext cx="4775200" cy="977900"/>
          </a:xfrm>
          <a:prstGeom prst="rect">
            <a:avLst/>
          </a:prstGeom>
        </p:spPr>
      </p:pic>
      <p:pic>
        <p:nvPicPr>
          <p:cNvPr id="2" name="Kuva 1" descr="jamk_kv_varilogo_vaak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8314" y="2925564"/>
            <a:ext cx="467995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2124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/>
          <p:cNvSpPr>
            <a:spLocks noGrp="1"/>
          </p:cNvSpPr>
          <p:nvPr>
            <p:ph type="ctrTitle"/>
          </p:nvPr>
        </p:nvSpPr>
        <p:spPr>
          <a:xfrm>
            <a:off x="323528" y="764704"/>
            <a:ext cx="7772400" cy="936104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5A8C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idx="10"/>
          </p:nvPr>
        </p:nvSpPr>
        <p:spPr>
          <a:xfrm>
            <a:off x="323528" y="1844824"/>
            <a:ext cx="7776864" cy="3600400"/>
          </a:xfrm>
          <a:prstGeom prst="rect">
            <a:avLst/>
          </a:prstGeom>
        </p:spPr>
        <p:txBody>
          <a:bodyPr anchor="t"/>
          <a:lstStyle>
            <a:lvl1pPr marL="285750" indent="-285750">
              <a:buFont typeface="Arial"/>
              <a:buChar char="•"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2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960040" y="6237312"/>
            <a:ext cx="1090464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86A92-0069-43A7-A3BB-847AEC7475E3}" type="datetimeFigureOut">
              <a:rPr lang="en-US" smtClean="0"/>
              <a:pPr/>
              <a:t>6/7/2013</a:t>
            </a:fld>
            <a:endParaRPr lang="en-US" dirty="0"/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050504" y="6237312"/>
            <a:ext cx="4177680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62778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/>
          <p:cNvSpPr>
            <a:spLocks noGrp="1"/>
          </p:cNvSpPr>
          <p:nvPr>
            <p:ph type="ctrTitle"/>
          </p:nvPr>
        </p:nvSpPr>
        <p:spPr>
          <a:xfrm>
            <a:off x="457200" y="548680"/>
            <a:ext cx="7772400" cy="936104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Alaotsikko 2"/>
          <p:cNvSpPr>
            <a:spLocks noGrp="1"/>
          </p:cNvSpPr>
          <p:nvPr>
            <p:ph type="subTitle" idx="1"/>
          </p:nvPr>
        </p:nvSpPr>
        <p:spPr>
          <a:xfrm>
            <a:off x="457200" y="1340767"/>
            <a:ext cx="6400800" cy="8640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960040" y="6237312"/>
            <a:ext cx="1090464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050504" y="6237312"/>
            <a:ext cx="4177680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2582003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dia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jamk_kv_valklogo_vaak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6306" y="2859906"/>
            <a:ext cx="4679950" cy="107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9809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oitusdia 2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/>
          <p:cNvSpPr>
            <a:spLocks noGrp="1"/>
          </p:cNvSpPr>
          <p:nvPr>
            <p:ph type="ctrTitle"/>
          </p:nvPr>
        </p:nvSpPr>
        <p:spPr>
          <a:xfrm>
            <a:off x="457200" y="548679"/>
            <a:ext cx="5338936" cy="1512169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b="1">
                <a:solidFill>
                  <a:srgbClr val="005A8C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9" name="Alaotsikko 2"/>
          <p:cNvSpPr>
            <a:spLocks noGrp="1"/>
          </p:cNvSpPr>
          <p:nvPr>
            <p:ph type="subTitle" idx="1"/>
          </p:nvPr>
        </p:nvSpPr>
        <p:spPr>
          <a:xfrm>
            <a:off x="457200" y="2060848"/>
            <a:ext cx="5338936" cy="8640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005A8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3508125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oitusdia 3">
    <p:bg>
      <p:bgPr>
        <a:blipFill rotWithShape="1">
          <a:blip r:embed="rId2" cstate="print">
            <a:alphaModFix amt="9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/>
          <p:cNvSpPr>
            <a:spLocks noGrp="1"/>
          </p:cNvSpPr>
          <p:nvPr>
            <p:ph type="ctrTitle"/>
          </p:nvPr>
        </p:nvSpPr>
        <p:spPr>
          <a:xfrm>
            <a:off x="457200" y="548679"/>
            <a:ext cx="5338936" cy="1512169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b="1">
                <a:solidFill>
                  <a:srgbClr val="005A8C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9" name="Alaotsikko 2"/>
          <p:cNvSpPr>
            <a:spLocks noGrp="1"/>
          </p:cNvSpPr>
          <p:nvPr>
            <p:ph type="subTitle" idx="1"/>
          </p:nvPr>
        </p:nvSpPr>
        <p:spPr>
          <a:xfrm>
            <a:off x="457200" y="2060848"/>
            <a:ext cx="5338936" cy="8640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005A8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3286536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oitusdia 4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tsikko 1"/>
          <p:cNvSpPr>
            <a:spLocks noGrp="1"/>
          </p:cNvSpPr>
          <p:nvPr>
            <p:ph type="ctrTitle"/>
          </p:nvPr>
        </p:nvSpPr>
        <p:spPr>
          <a:xfrm>
            <a:off x="457200" y="548679"/>
            <a:ext cx="8147248" cy="792089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4" name="Alaotsikko 2"/>
          <p:cNvSpPr>
            <a:spLocks noGrp="1"/>
          </p:cNvSpPr>
          <p:nvPr>
            <p:ph type="subTitle" idx="1"/>
          </p:nvPr>
        </p:nvSpPr>
        <p:spPr>
          <a:xfrm>
            <a:off x="457200" y="1340768"/>
            <a:ext cx="8147248" cy="8640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2571230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oitusdia 5">
    <p:bg>
      <p:bgPr>
        <a:blipFill rotWithShape="1">
          <a:blip r:embed="rId2" cstate="print">
            <a:alphaModFix amt="9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/>
          <p:cNvSpPr>
            <a:spLocks noGrp="1"/>
          </p:cNvSpPr>
          <p:nvPr>
            <p:ph type="ctrTitle"/>
          </p:nvPr>
        </p:nvSpPr>
        <p:spPr>
          <a:xfrm>
            <a:off x="457200" y="548679"/>
            <a:ext cx="5338936" cy="1512169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b="1">
                <a:solidFill>
                  <a:srgbClr val="005A8C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9" name="Alaotsikko 2"/>
          <p:cNvSpPr>
            <a:spLocks noGrp="1"/>
          </p:cNvSpPr>
          <p:nvPr>
            <p:ph type="subTitle" idx="1"/>
          </p:nvPr>
        </p:nvSpPr>
        <p:spPr>
          <a:xfrm>
            <a:off x="457200" y="2060848"/>
            <a:ext cx="5338936" cy="8640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005A8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2578389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oitusdi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/>
          <p:cNvSpPr>
            <a:spLocks noGrp="1"/>
          </p:cNvSpPr>
          <p:nvPr>
            <p:ph type="ctrTitle"/>
          </p:nvPr>
        </p:nvSpPr>
        <p:spPr>
          <a:xfrm>
            <a:off x="457200" y="548680"/>
            <a:ext cx="7772400" cy="936104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5A8C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9" name="Alaotsikko 2"/>
          <p:cNvSpPr>
            <a:spLocks noGrp="1"/>
          </p:cNvSpPr>
          <p:nvPr>
            <p:ph type="subTitle" idx="1"/>
          </p:nvPr>
        </p:nvSpPr>
        <p:spPr>
          <a:xfrm>
            <a:off x="457200" y="1340767"/>
            <a:ext cx="7787208" cy="8640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005A8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960040" y="6237312"/>
            <a:ext cx="1090464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86A92-0069-43A7-A3BB-847AEC7475E3}" type="datetimeFigureOut">
              <a:rPr lang="en-US" smtClean="0"/>
              <a:pPr/>
              <a:t>6/7/2013</a:t>
            </a:fld>
            <a:endParaRPr lang="en-US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050504" y="6237312"/>
            <a:ext cx="4177680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5638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/>
          <p:cNvSpPr>
            <a:spLocks noGrp="1"/>
          </p:cNvSpPr>
          <p:nvPr>
            <p:ph type="ctrTitle"/>
          </p:nvPr>
        </p:nvSpPr>
        <p:spPr>
          <a:xfrm>
            <a:off x="323528" y="764704"/>
            <a:ext cx="7772400" cy="936104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5A8C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Alaotsikko 2"/>
          <p:cNvSpPr>
            <a:spLocks noGrp="1"/>
          </p:cNvSpPr>
          <p:nvPr>
            <p:ph type="subTitle" idx="1"/>
          </p:nvPr>
        </p:nvSpPr>
        <p:spPr>
          <a:xfrm>
            <a:off x="323528" y="1556791"/>
            <a:ext cx="7776864" cy="8640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DE007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idx="10"/>
          </p:nvPr>
        </p:nvSpPr>
        <p:spPr>
          <a:xfrm>
            <a:off x="323528" y="2420888"/>
            <a:ext cx="7776864" cy="2540372"/>
          </a:xfrm>
          <a:prstGeom prst="rect">
            <a:avLst/>
          </a:prstGeom>
        </p:spPr>
        <p:txBody>
          <a:bodyPr anchor="t"/>
          <a:lstStyle>
            <a:lvl1pPr marL="285750" indent="-285750">
              <a:buFont typeface="Arial"/>
              <a:buChar char="•"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960040" y="6237312"/>
            <a:ext cx="1090464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86A92-0069-43A7-A3BB-847AEC7475E3}" type="datetimeFigureOut">
              <a:rPr lang="en-US" smtClean="0"/>
              <a:pPr/>
              <a:t>6/7/2013</a:t>
            </a:fld>
            <a:endParaRPr lang="en-US" dirty="0"/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050504" y="6237312"/>
            <a:ext cx="4177680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69317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bullet-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n paikkamerkki 2"/>
          <p:cNvSpPr>
            <a:spLocks noGrp="1"/>
          </p:cNvSpPr>
          <p:nvPr>
            <p:ph idx="1"/>
          </p:nvPr>
        </p:nvSpPr>
        <p:spPr bwMode="auto">
          <a:xfrm>
            <a:off x="323528" y="2492896"/>
            <a:ext cx="7776864" cy="2985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400"/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0" name="Otsikko 1"/>
          <p:cNvSpPr>
            <a:spLocks noGrp="1"/>
          </p:cNvSpPr>
          <p:nvPr>
            <p:ph type="ctrTitle"/>
          </p:nvPr>
        </p:nvSpPr>
        <p:spPr>
          <a:xfrm>
            <a:off x="323528" y="764704"/>
            <a:ext cx="7772400" cy="936104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5A8C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1" name="Alaotsikko 2"/>
          <p:cNvSpPr>
            <a:spLocks noGrp="1"/>
          </p:cNvSpPr>
          <p:nvPr>
            <p:ph type="subTitle" idx="10"/>
          </p:nvPr>
        </p:nvSpPr>
        <p:spPr>
          <a:xfrm>
            <a:off x="323528" y="1556791"/>
            <a:ext cx="7776864" cy="8640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DE007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960040" y="6237312"/>
            <a:ext cx="1090464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86A92-0069-43A7-A3BB-847AEC7475E3}" type="datetimeFigureOut">
              <a:rPr lang="en-US" smtClean="0"/>
              <a:pPr/>
              <a:t>6/7/2013</a:t>
            </a:fld>
            <a:endParaRPr lang="en-US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050504" y="6237312"/>
            <a:ext cx="4177680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92462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 dirty="0"/>
          </a:p>
        </p:txBody>
      </p:sp>
      <p:sp>
        <p:nvSpPr>
          <p:cNvPr id="2" name="Suorakulmio 1"/>
          <p:cNvSpPr/>
          <p:nvPr/>
        </p:nvSpPr>
        <p:spPr>
          <a:xfrm>
            <a:off x="443409" y="5589240"/>
            <a:ext cx="411659" cy="936973"/>
          </a:xfrm>
          <a:prstGeom prst="rect">
            <a:avLst/>
          </a:prstGeom>
          <a:solidFill>
            <a:srgbClr val="0049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6588224" y="5910967"/>
            <a:ext cx="2098576" cy="615245"/>
          </a:xfrm>
          <a:prstGeom prst="rect">
            <a:avLst/>
          </a:prstGeom>
        </p:spPr>
      </p:pic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960040" y="6237312"/>
            <a:ext cx="1090464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86A92-0069-43A7-A3BB-847AEC7475E3}" type="datetimeFigureOut">
              <a:rPr lang="en-US" smtClean="0"/>
              <a:pPr/>
              <a:t>6/7/2013</a:t>
            </a:fld>
            <a:endParaRPr lang="en-US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050504" y="6237312"/>
            <a:ext cx="4177680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4954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5000" b="1" kern="1200">
          <a:solidFill>
            <a:srgbClr val="005A8C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D3A4D"/>
          </a:solidFill>
          <a:latin typeface="Calibri"/>
          <a:ea typeface="+mn-ea"/>
          <a:cs typeface="Calibri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D3A4D"/>
          </a:solidFill>
          <a:latin typeface="Calibri"/>
          <a:ea typeface="+mn-ea"/>
          <a:cs typeface="Calibri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D3A4D"/>
          </a:solidFill>
          <a:latin typeface="Calibri"/>
          <a:ea typeface="+mn-ea"/>
          <a:cs typeface="Calibri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D3A4D"/>
          </a:solidFill>
          <a:latin typeface="Calibri"/>
          <a:ea typeface="+mn-ea"/>
          <a:cs typeface="Calibri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D3A4D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4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5889972"/>
            <a:ext cx="2098576" cy="622804"/>
          </a:xfrm>
          <a:prstGeom prst="rect">
            <a:avLst/>
          </a:prstGeom>
        </p:spPr>
      </p:pic>
      <p:sp>
        <p:nvSpPr>
          <p:cNvPr id="6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960040" y="6237312"/>
            <a:ext cx="1090464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050504" y="6237312"/>
            <a:ext cx="4177680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3095932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rgbClr val="B2D235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Calibri"/>
          <a:ea typeface="+mn-ea"/>
          <a:cs typeface="Calibri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Calibri"/>
          <a:ea typeface="+mn-ea"/>
          <a:cs typeface="Calibri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Calibri"/>
          <a:ea typeface="+mn-ea"/>
          <a:cs typeface="Calibri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Calibri"/>
          <a:ea typeface="+mn-ea"/>
          <a:cs typeface="Calibri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ruutu 4"/>
          <p:cNvSpPr txBox="1"/>
          <p:nvPr/>
        </p:nvSpPr>
        <p:spPr>
          <a:xfrm>
            <a:off x="323528" y="5517232"/>
            <a:ext cx="849694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en-US" dirty="0"/>
          </a:p>
        </p:txBody>
      </p:sp>
      <p:sp>
        <p:nvSpPr>
          <p:cNvPr id="10" name="Ellipsi 9"/>
          <p:cNvSpPr/>
          <p:nvPr/>
        </p:nvSpPr>
        <p:spPr>
          <a:xfrm>
            <a:off x="827584" y="987380"/>
            <a:ext cx="7416824" cy="5321940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lipsi 8"/>
          <p:cNvSpPr/>
          <p:nvPr/>
        </p:nvSpPr>
        <p:spPr>
          <a:xfrm>
            <a:off x="2483768" y="1988840"/>
            <a:ext cx="3960440" cy="3240360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5496" y="44624"/>
            <a:ext cx="9108504" cy="432048"/>
          </a:xfrm>
        </p:spPr>
        <p:txBody>
          <a:bodyPr/>
          <a:lstStyle/>
          <a:p>
            <a:r>
              <a:rPr lang="fi-FI" sz="2000" b="0" dirty="0" smtClean="0">
                <a:solidFill>
                  <a:srgbClr val="0070C0"/>
                </a:solidFill>
              </a:rPr>
              <a:t>Ohjausyhteistyön verkostot nuorten tilanteesta katsottuna</a:t>
            </a:r>
            <a:endParaRPr lang="en-US" sz="2000" b="0" dirty="0">
              <a:solidFill>
                <a:srgbClr val="0070C0"/>
              </a:solidFill>
            </a:endParaRPr>
          </a:p>
        </p:txBody>
      </p:sp>
      <p:sp>
        <p:nvSpPr>
          <p:cNvPr id="7" name="Tekstiruutu 6"/>
          <p:cNvSpPr txBox="1"/>
          <p:nvPr/>
        </p:nvSpPr>
        <p:spPr>
          <a:xfrm>
            <a:off x="35496" y="6453336"/>
            <a:ext cx="2593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>
                <a:solidFill>
                  <a:srgbClr val="0070C0"/>
                </a:solidFill>
              </a:rPr>
              <a:t>Mitä verkostoja tarvitaan: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6" name="Tekstiruutu 55"/>
          <p:cNvSpPr txBox="1"/>
          <p:nvPr/>
        </p:nvSpPr>
        <p:spPr>
          <a:xfrm>
            <a:off x="1191611" y="720726"/>
            <a:ext cx="1429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>
                <a:solidFill>
                  <a:srgbClr val="0070C0"/>
                </a:solidFill>
              </a:rPr>
              <a:t>Oppilaitokset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9" name="Tekstiruutu 58"/>
          <p:cNvSpPr txBox="1"/>
          <p:nvPr/>
        </p:nvSpPr>
        <p:spPr>
          <a:xfrm>
            <a:off x="6670962" y="722753"/>
            <a:ext cx="1650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>
                <a:solidFill>
                  <a:srgbClr val="0070C0"/>
                </a:solidFill>
              </a:rPr>
              <a:t>Julkiset toimijat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0" name="Tekstiruutu 59"/>
          <p:cNvSpPr txBox="1"/>
          <p:nvPr/>
        </p:nvSpPr>
        <p:spPr>
          <a:xfrm>
            <a:off x="1187624" y="6011996"/>
            <a:ext cx="1050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>
                <a:solidFill>
                  <a:srgbClr val="0070C0"/>
                </a:solidFill>
              </a:rPr>
              <a:t>3. sektori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1" name="Tekstiruutu 60"/>
          <p:cNvSpPr txBox="1"/>
          <p:nvPr/>
        </p:nvSpPr>
        <p:spPr>
          <a:xfrm>
            <a:off x="7338328" y="6011996"/>
            <a:ext cx="1260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>
                <a:solidFill>
                  <a:srgbClr val="0070C0"/>
                </a:solidFill>
              </a:rPr>
              <a:t>Muut tahot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9" name="Ellipsi 28"/>
          <p:cNvSpPr/>
          <p:nvPr/>
        </p:nvSpPr>
        <p:spPr>
          <a:xfrm>
            <a:off x="4036132" y="3190782"/>
            <a:ext cx="855712" cy="728464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9132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amk_mallipohja_2012">
  <a:themeElements>
    <a:clrScheme name="JAMKin väriteema">
      <a:dk1>
        <a:sysClr val="windowText" lastClr="000000"/>
      </a:dk1>
      <a:lt1>
        <a:sysClr val="window" lastClr="FFFFFF"/>
      </a:lt1>
      <a:dk2>
        <a:srgbClr val="005A8C"/>
      </a:dk2>
      <a:lt2>
        <a:srgbClr val="EEECE1"/>
      </a:lt2>
      <a:accent1>
        <a:srgbClr val="005A8C"/>
      </a:accent1>
      <a:accent2>
        <a:srgbClr val="77B800"/>
      </a:accent2>
      <a:accent3>
        <a:srgbClr val="D10074"/>
      </a:accent3>
      <a:accent4>
        <a:srgbClr val="747679"/>
      </a:accent4>
      <a:accent5>
        <a:srgbClr val="00AECB"/>
      </a:accent5>
      <a:accent6>
        <a:srgbClr val="C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JAMK sininen diapohja">
  <a:themeElements>
    <a:clrScheme name="JAMK väriteema">
      <a:dk1>
        <a:sysClr val="windowText" lastClr="000000"/>
      </a:dk1>
      <a:lt1>
        <a:sysClr val="window" lastClr="FFFFFF"/>
      </a:lt1>
      <a:dk2>
        <a:srgbClr val="00497D"/>
      </a:dk2>
      <a:lt2>
        <a:srgbClr val="FFFFFF"/>
      </a:lt2>
      <a:accent1>
        <a:srgbClr val="0D3A4D"/>
      </a:accent1>
      <a:accent2>
        <a:srgbClr val="DE007B"/>
      </a:accent2>
      <a:accent3>
        <a:srgbClr val="80BD26"/>
      </a:accent3>
      <a:accent4>
        <a:srgbClr val="00A9C2"/>
      </a:accent4>
      <a:accent5>
        <a:srgbClr val="4BACC6"/>
      </a:accent5>
      <a:accent6>
        <a:srgbClr val="F79646"/>
      </a:accent6>
      <a:hlink>
        <a:srgbClr val="00A9C2"/>
      </a:hlink>
      <a:folHlink>
        <a:srgbClr val="78797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Puu_jamk_mallipohja_2012</Template>
  <TotalTime>303</TotalTime>
  <Words>17</Words>
  <Application>Microsoft Office PowerPoint</Application>
  <PresentationFormat>Näytössä katseltava diaesitys (4:3)</PresentationFormat>
  <Paragraphs>8</Paragraphs>
  <Slides>1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2</vt:i4>
      </vt:variant>
      <vt:variant>
        <vt:lpstr>Dian otsikot</vt:lpstr>
      </vt:variant>
      <vt:variant>
        <vt:i4>1</vt:i4>
      </vt:variant>
    </vt:vector>
  </HeadingPairs>
  <TitlesOfParts>
    <vt:vector size="3" baseType="lpstr">
      <vt:lpstr>jamk_mallipohja_2012</vt:lpstr>
      <vt:lpstr>JAMK sininen diapohja</vt:lpstr>
      <vt:lpstr>Ohjausyhteistyön verkostot nuorten tilanteesta katsottuna</vt:lpstr>
    </vt:vector>
  </TitlesOfParts>
  <Company>JAMK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16.5.2013</dc:title>
  <dc:creator>Hannele Torvinen</dc:creator>
  <cp:lastModifiedBy>a002456</cp:lastModifiedBy>
  <cp:revision>33</cp:revision>
  <cp:lastPrinted>2013-05-14T08:42:30Z</cp:lastPrinted>
  <dcterms:created xsi:type="dcterms:W3CDTF">2013-04-29T07:29:23Z</dcterms:created>
  <dcterms:modified xsi:type="dcterms:W3CDTF">2013-06-07T08:23:12Z</dcterms:modified>
</cp:coreProperties>
</file>