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5"/>
  </p:notesMasterIdLst>
  <p:sldIdLst>
    <p:sldId id="256" r:id="rId2"/>
    <p:sldId id="265" r:id="rId3"/>
    <p:sldId id="270" r:id="rId4"/>
  </p:sldIdLst>
  <p:sldSz cx="24384000" cy="13716000"/>
  <p:notesSz cx="6794500" cy="99314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0" d="100"/>
          <a:sy n="30" d="100"/>
        </p:scale>
        <p:origin x="88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Google Shape;3;n">
            <a:extLst>
              <a:ext uri="{FF2B5EF4-FFF2-40B4-BE49-F238E27FC236}">
                <a16:creationId xmlns:a16="http://schemas.microsoft.com/office/drawing/2014/main" id="{298432C6-6A3E-EAAF-003D-A1FE57594621}"/>
              </a:ext>
            </a:extLst>
          </p:cNvPr>
          <p:cNvSpPr txBox="1">
            <a:spLocks noGrp="1" noChangeArrowheads="1"/>
          </p:cNvSpPr>
          <p:nvPr>
            <p:ph type="hdr" idx="2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9219" name="Google Shape;4;n">
            <a:extLst>
              <a:ext uri="{FF2B5EF4-FFF2-40B4-BE49-F238E27FC236}">
                <a16:creationId xmlns:a16="http://schemas.microsoft.com/office/drawing/2014/main" id="{34E554C7-3637-45B8-234B-0B236E42FEDD}"/>
              </a:ext>
            </a:extLst>
          </p:cNvPr>
          <p:cNvSpPr txBox="1">
            <a:spLocks noGrp="1" noChangeArrowheads="1"/>
          </p:cNvSpPr>
          <p:nvPr>
            <p:ph type="dt" idx="10"/>
          </p:nvPr>
        </p:nvSpPr>
        <p:spPr bwMode="auto">
          <a:xfrm>
            <a:off x="3848100" y="0"/>
            <a:ext cx="2944813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9220" name="Google Shape;5;n">
            <a:extLst>
              <a:ext uri="{FF2B5EF4-FFF2-40B4-BE49-F238E27FC236}">
                <a16:creationId xmlns:a16="http://schemas.microsoft.com/office/drawing/2014/main" id="{68D7CA67-CD64-5D62-BF54-32E548158D28}"/>
              </a:ext>
            </a:extLst>
          </p:cNvPr>
          <p:cNvSpPr>
            <a:spLocks noGrp="1" noRot="1" noChangeAspect="1"/>
          </p:cNvSpPr>
          <p:nvPr>
            <p:ph type="sldImg" idx="3"/>
          </p:nvPr>
        </p:nvSpPr>
        <p:spPr bwMode="auto">
          <a:xfrm>
            <a:off x="419100" y="1241425"/>
            <a:ext cx="5956300" cy="3351213"/>
          </a:xfrm>
          <a:custGeom>
            <a:avLst/>
            <a:gdLst>
              <a:gd name="T0" fmla="*/ 0 w 120000"/>
              <a:gd name="T1" fmla="*/ 0 h 120000"/>
              <a:gd name="T2" fmla="*/ 5956300 w 120000"/>
              <a:gd name="T3" fmla="*/ 0 h 120000"/>
              <a:gd name="T4" fmla="*/ 5956300 w 120000"/>
              <a:gd name="T5" fmla="*/ 3351213 h 120000"/>
              <a:gd name="T6" fmla="*/ 0 w 120000"/>
              <a:gd name="T7" fmla="*/ 3351213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Google Shape;6;n">
            <a:extLst>
              <a:ext uri="{FF2B5EF4-FFF2-40B4-BE49-F238E27FC236}">
                <a16:creationId xmlns:a16="http://schemas.microsoft.com/office/drawing/2014/main" id="{70C48863-01F9-8BDD-4A40-A05FA58DDB0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50" y="4779963"/>
            <a:ext cx="5435600" cy="391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 lvl="0"/>
            <a:endParaRPr lang="fi-FI" altLang="fi-FI">
              <a:sym typeface="Arial" panose="020B0604020202020204" pitchFamily="34" charset="0"/>
            </a:endParaRPr>
          </a:p>
        </p:txBody>
      </p:sp>
      <p:sp>
        <p:nvSpPr>
          <p:cNvPr id="9222" name="Google Shape;7;n">
            <a:extLst>
              <a:ext uri="{FF2B5EF4-FFF2-40B4-BE49-F238E27FC236}">
                <a16:creationId xmlns:a16="http://schemas.microsoft.com/office/drawing/2014/main" id="{121070BA-B2D2-EFEA-86C1-AE206A37E44A}"/>
              </a:ext>
            </a:extLst>
          </p:cNvPr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0" y="9432925"/>
            <a:ext cx="2944813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numCol="1" anchor="b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9223" name="Google Shape;8;n">
            <a:extLst>
              <a:ext uri="{FF2B5EF4-FFF2-40B4-BE49-F238E27FC236}">
                <a16:creationId xmlns:a16="http://schemas.microsoft.com/office/drawing/2014/main" id="{E0A1E3C6-7A8E-9217-A543-88F368A5F3F7}"/>
              </a:ext>
            </a:extLst>
          </p:cNvPr>
          <p:cNvSpPr txBox="1">
            <a:spLocks noGrp="1" noChangeArrowheads="1"/>
          </p:cNvSpPr>
          <p:nvPr>
            <p:ph type="sldNum" idx="12"/>
          </p:nvPr>
        </p:nvSpPr>
        <p:spPr bwMode="auto">
          <a:xfrm>
            <a:off x="3848100" y="9432925"/>
            <a:ext cx="2944813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ts val="1200"/>
              <a:buFont typeface="Arial" panose="020B0604020202020204" pitchFamily="34" charset="0"/>
              <a:buNone/>
              <a:defRPr sz="1200" smtClean="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fld id="{F71E68FD-6C8D-42F9-9FE5-5132CCB6353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Google Shape;82;p1:notes">
            <a:extLst>
              <a:ext uri="{FF2B5EF4-FFF2-40B4-BE49-F238E27FC236}">
                <a16:creationId xmlns:a16="http://schemas.microsoft.com/office/drawing/2014/main" id="{E9044293-242C-11BB-9A4C-9117186EC7A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400"/>
            </a:pPr>
            <a:endParaRPr lang="fi-FI" altLang="fi-FI" sz="12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1267" name="Google Shape;83;p1:notes">
            <a:extLst>
              <a:ext uri="{FF2B5EF4-FFF2-40B4-BE49-F238E27FC236}">
                <a16:creationId xmlns:a16="http://schemas.microsoft.com/office/drawing/2014/main" id="{AC9DCA37-93FB-A746-7FC8-E2104587D6D9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Google Shape;104;p3:notes">
            <a:extLst>
              <a:ext uri="{FF2B5EF4-FFF2-40B4-BE49-F238E27FC236}">
                <a16:creationId xmlns:a16="http://schemas.microsoft.com/office/drawing/2014/main" id="{992E7AB7-594D-EC7D-EF8D-4B08F0821BF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400"/>
            </a:pPr>
            <a:endParaRPr lang="fi-FI" altLang="fi-FI" sz="12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3315" name="Google Shape;105;p3:notes">
            <a:extLst>
              <a:ext uri="{FF2B5EF4-FFF2-40B4-BE49-F238E27FC236}">
                <a16:creationId xmlns:a16="http://schemas.microsoft.com/office/drawing/2014/main" id="{91251FF2-471B-C986-24EC-B24C5B94E8ED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04;p3:notes">
            <a:extLst>
              <a:ext uri="{FF2B5EF4-FFF2-40B4-BE49-F238E27FC236}">
                <a16:creationId xmlns:a16="http://schemas.microsoft.com/office/drawing/2014/main" id="{E8219377-76A9-4D5C-3C62-E3E82FF3A89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400"/>
            </a:pPr>
            <a:endParaRPr lang="fi-FI" altLang="fi-FI" sz="12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5363" name="Google Shape;105;p3:notes">
            <a:extLst>
              <a:ext uri="{FF2B5EF4-FFF2-40B4-BE49-F238E27FC236}">
                <a16:creationId xmlns:a16="http://schemas.microsoft.com/office/drawing/2014/main" id="{AECBD4B9-627E-FBBF-93F1-671BABD63438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bg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8;p2">
            <a:extLst>
              <a:ext uri="{FF2B5EF4-FFF2-40B4-BE49-F238E27FC236}">
                <a16:creationId xmlns:a16="http://schemas.microsoft.com/office/drawing/2014/main" id="{4FB7DB14-DEEA-1E28-CBCC-DAF52FEFE538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913" y="11771313"/>
            <a:ext cx="18034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anchor="ctr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anchor="ctr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43438317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1;p4">
            <a:extLst>
              <a:ext uri="{FF2B5EF4-FFF2-40B4-BE49-F238E27FC236}">
                <a16:creationId xmlns:a16="http://schemas.microsoft.com/office/drawing/2014/main" id="{9A04EF9E-F10F-C67D-6711-6B8FF3E9B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10825" y="88900"/>
            <a:ext cx="1103313" cy="4048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ts val="2400"/>
              <a:defRPr/>
            </a:pPr>
            <a:endParaRPr lang="fi-FI" altLang="fi-FI" sz="2400" b="1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" name="Google Shape;34;p4">
            <a:extLst>
              <a:ext uri="{FF2B5EF4-FFF2-40B4-BE49-F238E27FC236}">
                <a16:creationId xmlns:a16="http://schemas.microsoft.com/office/drawing/2014/main" id="{F1D172D8-19E0-F253-BFA0-611626C457A6}"/>
              </a:ext>
            </a:extLst>
          </p:cNvPr>
          <p:cNvSpPr txBox="1">
            <a:spLocks noGrp="1" noChangeArrowheads="1"/>
          </p:cNvSpPr>
          <p:nvPr>
            <p:ph type="sldNum" idx="10"/>
          </p:nvPr>
        </p:nvSpPr>
        <p:spPr>
          <a:xfrm>
            <a:off x="17624425" y="12331700"/>
            <a:ext cx="5486400" cy="730250"/>
          </a:xfrm>
        </p:spPr>
        <p:txBody>
          <a:bodyPr/>
          <a:lstStyle>
            <a:lvl1pPr>
              <a:defRPr smtClean="0">
                <a:solidFill>
                  <a:srgbClr val="8F8F8F"/>
                </a:solidFill>
              </a:defRPr>
            </a:lvl1pPr>
          </a:lstStyle>
          <a:p>
            <a:pPr>
              <a:defRPr/>
            </a:pPr>
            <a:fld id="{2949C6BA-FE34-4082-8988-095E277FB2B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4" name="Google Shape;35;p4">
            <a:extLst>
              <a:ext uri="{FF2B5EF4-FFF2-40B4-BE49-F238E27FC236}">
                <a16:creationId xmlns:a16="http://schemas.microsoft.com/office/drawing/2014/main" id="{DAD620B5-36E6-AF21-38E5-CAD19F911160}"/>
              </a:ext>
            </a:extLst>
          </p:cNvPr>
          <p:cNvSpPr txBox="1"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altLang="fi-FI"/>
              <a:t>Forum Yhteiskuntaoppi 3, Luku 1</a:t>
            </a:r>
          </a:p>
        </p:txBody>
      </p:sp>
    </p:spTree>
    <p:extLst>
      <p:ext uri="{BB962C8B-B14F-4D97-AF65-F5344CB8AC3E}">
        <p14:creationId xmlns:p14="http://schemas.microsoft.com/office/powerpoint/2010/main" val="2758273767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40;p5">
            <a:extLst>
              <a:ext uri="{FF2B5EF4-FFF2-40B4-BE49-F238E27FC236}">
                <a16:creationId xmlns:a16="http://schemas.microsoft.com/office/drawing/2014/main" id="{25D33D6E-A55D-0693-05F7-DA56EF33917F}"/>
              </a:ext>
            </a:extLst>
          </p:cNvPr>
          <p:cNvSpPr txBox="1">
            <a:spLocks noGrp="1" noChangeArrowheads="1"/>
          </p:cNvSpPr>
          <p:nvPr>
            <p:ph type="sldNum" idx="10"/>
          </p:nvPr>
        </p:nvSpPr>
        <p:spPr>
          <a:xfrm>
            <a:off x="17221200" y="12331700"/>
            <a:ext cx="5486400" cy="730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38FCC76-8B83-4D1A-82E4-6695F0EFEA7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3" name="Google Shape;41;p5">
            <a:extLst>
              <a:ext uri="{FF2B5EF4-FFF2-40B4-BE49-F238E27FC236}">
                <a16:creationId xmlns:a16="http://schemas.microsoft.com/office/drawing/2014/main" id="{B01C58F5-E7D6-A6DD-7790-07E7A929FE12}"/>
              </a:ext>
            </a:extLst>
          </p:cNvPr>
          <p:cNvSpPr txBox="1"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altLang="fi-FI"/>
              <a:t>Forum Yhteiskuntaoppi 3, Luku 1</a:t>
            </a:r>
          </a:p>
        </p:txBody>
      </p:sp>
    </p:spTree>
    <p:extLst>
      <p:ext uri="{BB962C8B-B14F-4D97-AF65-F5344CB8AC3E}">
        <p14:creationId xmlns:p14="http://schemas.microsoft.com/office/powerpoint/2010/main" val="2442130164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4;p6">
            <a:extLst>
              <a:ext uri="{FF2B5EF4-FFF2-40B4-BE49-F238E27FC236}">
                <a16:creationId xmlns:a16="http://schemas.microsoft.com/office/drawing/2014/main" id="{5DAE627E-7656-72FE-CD15-1FBD1945CE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10825" y="88900"/>
            <a:ext cx="1103313" cy="4048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ts val="2400"/>
              <a:defRPr/>
            </a:pPr>
            <a:endParaRPr lang="fi-FI" altLang="fi-FI" sz="2400" b="1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3" name="Google Shape;45;p6">
            <a:extLst>
              <a:ext uri="{FF2B5EF4-FFF2-40B4-BE49-F238E27FC236}">
                <a16:creationId xmlns:a16="http://schemas.microsoft.com/office/drawing/2014/main" id="{E49BDAFB-924E-1D00-4F1C-5E3D35635C83}"/>
              </a:ext>
            </a:extLst>
          </p:cNvPr>
          <p:cNvSpPr/>
          <p:nvPr/>
        </p:nvSpPr>
        <p:spPr>
          <a:xfrm>
            <a:off x="8404225" y="4079875"/>
            <a:ext cx="3941763" cy="696595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45700" rIns="91425" bIns="457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  <a:defRPr/>
            </a:pPr>
            <a:endParaRPr sz="3024" ker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" name="Google Shape;48;p6">
            <a:extLst>
              <a:ext uri="{FF2B5EF4-FFF2-40B4-BE49-F238E27FC236}">
                <a16:creationId xmlns:a16="http://schemas.microsoft.com/office/drawing/2014/main" id="{B11F020C-875A-AD4D-5C09-344C5F398DEA}"/>
              </a:ext>
            </a:extLst>
          </p:cNvPr>
          <p:cNvSpPr txBox="1">
            <a:spLocks noGrp="1" noChangeArrowheads="1"/>
          </p:cNvSpPr>
          <p:nvPr>
            <p:ph type="sldNum" idx="10"/>
          </p:nvPr>
        </p:nvSpPr>
        <p:spPr>
          <a:xfrm>
            <a:off x="17624425" y="12255500"/>
            <a:ext cx="5486400" cy="730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932EF0A-8E15-4FEB-961E-61B979F29EF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5" name="Google Shape;49;p6">
            <a:extLst>
              <a:ext uri="{FF2B5EF4-FFF2-40B4-BE49-F238E27FC236}">
                <a16:creationId xmlns:a16="http://schemas.microsoft.com/office/drawing/2014/main" id="{A33F9CFC-38E0-9E3B-4AA2-B184F4A62CAD}"/>
              </a:ext>
            </a:extLst>
          </p:cNvPr>
          <p:cNvSpPr txBox="1"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altLang="fi-FI"/>
              <a:t>Forum Yhteiskuntaoppi 3, Luku 1</a:t>
            </a:r>
          </a:p>
        </p:txBody>
      </p:sp>
    </p:spTree>
    <p:extLst>
      <p:ext uri="{BB962C8B-B14F-4D97-AF65-F5344CB8AC3E}">
        <p14:creationId xmlns:p14="http://schemas.microsoft.com/office/powerpoint/2010/main" val="1256115811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3;p7">
            <a:extLst>
              <a:ext uri="{FF2B5EF4-FFF2-40B4-BE49-F238E27FC236}">
                <a16:creationId xmlns:a16="http://schemas.microsoft.com/office/drawing/2014/main" id="{A99604F6-A8CE-F8B2-54A6-23ECD338B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10825" y="88900"/>
            <a:ext cx="1103313" cy="4048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ts val="2400"/>
              <a:defRPr/>
            </a:pPr>
            <a:endParaRPr lang="fi-FI" altLang="fi-FI" sz="2400" b="1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" name="Google Shape;55;p7">
            <a:extLst>
              <a:ext uri="{FF2B5EF4-FFF2-40B4-BE49-F238E27FC236}">
                <a16:creationId xmlns:a16="http://schemas.microsoft.com/office/drawing/2014/main" id="{6BA405BF-999A-284B-A75D-1D1AF08F4D9D}"/>
              </a:ext>
            </a:extLst>
          </p:cNvPr>
          <p:cNvSpPr txBox="1">
            <a:spLocks noGrp="1" noChangeArrowheads="1"/>
          </p:cNvSpPr>
          <p:nvPr>
            <p:ph type="sldNum" idx="10"/>
          </p:nvPr>
        </p:nvSpPr>
        <p:spPr>
          <a:xfrm>
            <a:off x="17624425" y="12322175"/>
            <a:ext cx="5486400" cy="730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658C4BF-70BA-4474-945E-AC942B964E3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4" name="Google Shape;56;p7">
            <a:extLst>
              <a:ext uri="{FF2B5EF4-FFF2-40B4-BE49-F238E27FC236}">
                <a16:creationId xmlns:a16="http://schemas.microsoft.com/office/drawing/2014/main" id="{DA9BFAD1-F48E-5F63-1A45-E886743402E9}"/>
              </a:ext>
            </a:extLst>
          </p:cNvPr>
          <p:cNvSpPr txBox="1"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altLang="fi-FI"/>
              <a:t>Forum Yhteiskuntaoppi 3, Luku 1</a:t>
            </a:r>
          </a:p>
        </p:txBody>
      </p:sp>
    </p:spTree>
    <p:extLst>
      <p:ext uri="{BB962C8B-B14F-4D97-AF65-F5344CB8AC3E}">
        <p14:creationId xmlns:p14="http://schemas.microsoft.com/office/powerpoint/2010/main" val="1499721451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9;p8">
            <a:extLst>
              <a:ext uri="{FF2B5EF4-FFF2-40B4-BE49-F238E27FC236}">
                <a16:creationId xmlns:a16="http://schemas.microsoft.com/office/drawing/2014/main" id="{4BC78749-1003-C607-5385-F1E1F4E8B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10825" y="88900"/>
            <a:ext cx="1103313" cy="4048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ts val="2400"/>
              <a:defRPr/>
            </a:pPr>
            <a:endParaRPr lang="fi-FI" altLang="fi-FI" sz="2400" b="1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3" name="Google Shape;68;p8">
            <a:extLst>
              <a:ext uri="{FF2B5EF4-FFF2-40B4-BE49-F238E27FC236}">
                <a16:creationId xmlns:a16="http://schemas.microsoft.com/office/drawing/2014/main" id="{C58AE4B5-8B37-44C9-60B0-0D5D6D800412}"/>
              </a:ext>
            </a:extLst>
          </p:cNvPr>
          <p:cNvSpPr txBox="1">
            <a:spLocks noGrp="1" noChangeArrowheads="1"/>
          </p:cNvSpPr>
          <p:nvPr>
            <p:ph type="sldNum" idx="10"/>
          </p:nvPr>
        </p:nvSpPr>
        <p:spPr>
          <a:xfrm>
            <a:off x="18076863" y="12331700"/>
            <a:ext cx="5486400" cy="730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934AB50-4AD7-4F85-9A7B-0189B9C0973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4" name="Google Shape;69;p8">
            <a:extLst>
              <a:ext uri="{FF2B5EF4-FFF2-40B4-BE49-F238E27FC236}">
                <a16:creationId xmlns:a16="http://schemas.microsoft.com/office/drawing/2014/main" id="{E5DAEDFC-8DE2-16EA-E78C-08C3D2A0E87C}"/>
              </a:ext>
            </a:extLst>
          </p:cNvPr>
          <p:cNvSpPr txBox="1">
            <a:spLocks noGrp="1" noChangeArrowheads="1"/>
          </p:cNvSpPr>
          <p:nvPr>
            <p:ph type="ftr" idx="11"/>
          </p:nvPr>
        </p:nvSpPr>
        <p:spPr>
          <a:xfrm>
            <a:off x="820738" y="12255500"/>
            <a:ext cx="8229600" cy="730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altLang="fi-FI"/>
              <a:t>Forum Yhteiskuntaoppi 3, Luku 1</a:t>
            </a:r>
          </a:p>
        </p:txBody>
      </p:sp>
    </p:spTree>
    <p:extLst>
      <p:ext uri="{BB962C8B-B14F-4D97-AF65-F5344CB8AC3E}">
        <p14:creationId xmlns:p14="http://schemas.microsoft.com/office/powerpoint/2010/main" val="2742605824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2;p9">
            <a:extLst>
              <a:ext uri="{FF2B5EF4-FFF2-40B4-BE49-F238E27FC236}">
                <a16:creationId xmlns:a16="http://schemas.microsoft.com/office/drawing/2014/main" id="{5D9FD07F-EE8D-E601-CE25-BE32C8DE5E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10825" y="88900"/>
            <a:ext cx="1103313" cy="4048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ts val="2400"/>
              <a:defRPr/>
            </a:pPr>
            <a:endParaRPr lang="fi-FI" altLang="fi-FI" sz="2400" b="1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cxnSp>
        <p:nvCxnSpPr>
          <p:cNvPr id="3" name="Google Shape;77;p9">
            <a:extLst>
              <a:ext uri="{FF2B5EF4-FFF2-40B4-BE49-F238E27FC236}">
                <a16:creationId xmlns:a16="http://schemas.microsoft.com/office/drawing/2014/main" id="{18509B57-30B3-EB85-1619-CD350F8A789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8350" y="4203700"/>
            <a:ext cx="10964863" cy="0"/>
          </a:xfrm>
          <a:prstGeom prst="straightConnector1">
            <a:avLst/>
          </a:prstGeom>
          <a:noFill/>
          <a:ln w="88900">
            <a:solidFill>
              <a:srgbClr val="575757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" name="Google Shape;78;p9">
            <a:extLst>
              <a:ext uri="{FF2B5EF4-FFF2-40B4-BE49-F238E27FC236}">
                <a16:creationId xmlns:a16="http://schemas.microsoft.com/office/drawing/2014/main" id="{92F513E2-BB70-2F81-FAA1-FC705B90199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590463" y="4203700"/>
            <a:ext cx="10964862" cy="0"/>
          </a:xfrm>
          <a:prstGeom prst="straightConnector1">
            <a:avLst/>
          </a:prstGeom>
          <a:noFill/>
          <a:ln w="88900">
            <a:solidFill>
              <a:srgbClr val="575757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anchor="ctr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anchor="ctr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" name="Google Shape;79;p9">
            <a:extLst>
              <a:ext uri="{FF2B5EF4-FFF2-40B4-BE49-F238E27FC236}">
                <a16:creationId xmlns:a16="http://schemas.microsoft.com/office/drawing/2014/main" id="{B366D75A-196B-F504-505B-9D8B722454BC}"/>
              </a:ext>
            </a:extLst>
          </p:cNvPr>
          <p:cNvSpPr txBox="1">
            <a:spLocks noGrp="1" noChangeArrowheads="1"/>
          </p:cNvSpPr>
          <p:nvPr>
            <p:ph type="sldNum" idx="10"/>
          </p:nvPr>
        </p:nvSpPr>
        <p:spPr>
          <a:xfrm>
            <a:off x="18076863" y="12331700"/>
            <a:ext cx="5486400" cy="730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AF8DA0-FE7E-4F29-A117-8742776A5E4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6" name="Google Shape;80;p9">
            <a:extLst>
              <a:ext uri="{FF2B5EF4-FFF2-40B4-BE49-F238E27FC236}">
                <a16:creationId xmlns:a16="http://schemas.microsoft.com/office/drawing/2014/main" id="{F0F4B438-E8B7-CAF4-B0BC-2CBDB6CC5BD8}"/>
              </a:ext>
            </a:extLst>
          </p:cNvPr>
          <p:cNvSpPr txBox="1">
            <a:spLocks noGrp="1" noChangeArrowheads="1"/>
          </p:cNvSpPr>
          <p:nvPr>
            <p:ph type="ftr" idx="11"/>
          </p:nvPr>
        </p:nvSpPr>
        <p:spPr>
          <a:xfrm>
            <a:off x="833438" y="12255500"/>
            <a:ext cx="8229600" cy="730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altLang="fi-FI"/>
              <a:t>Forum Yhteiskuntaoppi 3, Luku 1</a:t>
            </a:r>
          </a:p>
        </p:txBody>
      </p:sp>
    </p:spTree>
    <p:extLst>
      <p:ext uri="{BB962C8B-B14F-4D97-AF65-F5344CB8AC3E}">
        <p14:creationId xmlns:p14="http://schemas.microsoft.com/office/powerpoint/2010/main" val="85171755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10;p1">
            <a:extLst>
              <a:ext uri="{FF2B5EF4-FFF2-40B4-BE49-F238E27FC236}">
                <a16:creationId xmlns:a16="http://schemas.microsoft.com/office/drawing/2014/main" id="{33F2AF62-25D6-4B6A-1506-7B91225B078D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676400" y="730250"/>
            <a:ext cx="210312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i-FI" altLang="fi-FI">
              <a:sym typeface="Arial" panose="020B0604020202020204" pitchFamily="34" charset="0"/>
            </a:endParaRPr>
          </a:p>
        </p:txBody>
      </p:sp>
      <p:sp>
        <p:nvSpPr>
          <p:cNvPr id="1027" name="Google Shape;11;p1">
            <a:extLst>
              <a:ext uri="{FF2B5EF4-FFF2-40B4-BE49-F238E27FC236}">
                <a16:creationId xmlns:a16="http://schemas.microsoft.com/office/drawing/2014/main" id="{741E0FAD-C81E-F5B8-013A-E7B665250E5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676400" y="3651250"/>
            <a:ext cx="21031200" cy="814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 lvl="0"/>
            <a:endParaRPr lang="fi-FI" altLang="fi-FI">
              <a:sym typeface="Arial" panose="020B0604020202020204" pitchFamily="34" charset="0"/>
            </a:endParaRPr>
          </a:p>
        </p:txBody>
      </p:sp>
      <p:sp>
        <p:nvSpPr>
          <p:cNvPr id="1028" name="Google Shape;12;p1">
            <a:extLst>
              <a:ext uri="{FF2B5EF4-FFF2-40B4-BE49-F238E27FC236}">
                <a16:creationId xmlns:a16="http://schemas.microsoft.com/office/drawing/2014/main" id="{86E9C9F4-D1A4-A320-25FD-BA86C2BA0F5A}"/>
              </a:ext>
            </a:extLst>
          </p:cNvPr>
          <p:cNvSpPr txBox="1">
            <a:spLocks noGrp="1" noChangeArrowheads="1"/>
          </p:cNvSpPr>
          <p:nvPr>
            <p:ph type="sldNum" idx="12"/>
          </p:nvPr>
        </p:nvSpPr>
        <p:spPr bwMode="auto">
          <a:xfrm>
            <a:off x="17275175" y="12255500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ts val="2400"/>
              <a:buFont typeface="Arial" panose="020B0604020202020204" pitchFamily="34" charset="0"/>
              <a:buNone/>
              <a:defRPr sz="2400" smtClean="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fld id="{FC3EB901-7F43-4140-AC4B-DCAFB3E1E32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1029" name="Google Shape;13;p1">
            <a:extLst>
              <a:ext uri="{FF2B5EF4-FFF2-40B4-BE49-F238E27FC236}">
                <a16:creationId xmlns:a16="http://schemas.microsoft.com/office/drawing/2014/main" id="{E4C3EB7E-AEDE-04F3-E923-31AD5D243C56}"/>
              </a:ext>
            </a:extLst>
          </p:cNvPr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1622425" y="12255500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numCol="1" anchor="b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20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fi-FI" altLang="fi-FI"/>
              <a:t>Forum Yhteiskuntaoppi 3, Luku 1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</p:sldLayoutIdLst>
  <p:transition spd="med">
    <p:fade/>
  </p:transition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>
            <a:extLst>
              <a:ext uri="{FF2B5EF4-FFF2-40B4-BE49-F238E27FC236}">
                <a16:creationId xmlns:a16="http://schemas.microsoft.com/office/drawing/2014/main" id="{538050A9-F408-C91C-AAA5-CA2B250652C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76400" y="5767388"/>
            <a:ext cx="21031200" cy="2651125"/>
          </a:xfrm>
        </p:spPr>
        <p:txBody>
          <a:bodyPr>
            <a:normAutofit fontScale="90000"/>
          </a:bodyPr>
          <a:lstStyle/>
          <a:p>
            <a:pPr eaLnBrk="1" fontAlgn="auto" hangingPunct="1">
              <a:buSzPct val="100000"/>
              <a:defRPr/>
            </a:pP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3. Maailmantalous ja sen pelisäännöt</a:t>
            </a:r>
            <a:br>
              <a:rPr lang="fi-FI" dirty="0">
                <a:latin typeface="Calibri"/>
                <a:ea typeface="Calibri"/>
                <a:cs typeface="Calibri"/>
                <a:sym typeface="Calibri"/>
              </a:rPr>
            </a:br>
            <a:br>
              <a:rPr lang="fi-FI" dirty="0">
                <a:latin typeface="Calibri"/>
                <a:ea typeface="Calibri"/>
                <a:cs typeface="Calibri"/>
                <a:sym typeface="Calibri"/>
              </a:rPr>
            </a:b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Taitotehtävä: Tulkitse tilastoa maailmantaloudesta</a:t>
            </a:r>
          </a:p>
        </p:txBody>
      </p:sp>
      <p:sp>
        <p:nvSpPr>
          <p:cNvPr id="10243" name="Google Shape;86;p10">
            <a:extLst>
              <a:ext uri="{FF2B5EF4-FFF2-40B4-BE49-F238E27FC236}">
                <a16:creationId xmlns:a16="http://schemas.microsoft.com/office/drawing/2014/main" id="{6FEB56D7-507E-D083-0255-2937D7E82BC1}"/>
              </a:ext>
            </a:extLst>
          </p:cNvPr>
          <p:cNvSpPr txBox="1">
            <a:spLocks noGrp="1" noChangeArrowheads="1"/>
          </p:cNvSpPr>
          <p:nvPr>
            <p:ph type="body" idx="2"/>
          </p:nvPr>
        </p:nvSpPr>
        <p:spPr>
          <a:xfrm>
            <a:off x="1676400" y="2855913"/>
            <a:ext cx="21031200" cy="108585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3</a:t>
            </a:r>
          </a:p>
        </p:txBody>
      </p:sp>
      <p:sp>
        <p:nvSpPr>
          <p:cNvPr id="10244" name="Google Shape;87;p10">
            <a:extLst>
              <a:ext uri="{FF2B5EF4-FFF2-40B4-BE49-F238E27FC236}">
                <a16:creationId xmlns:a16="http://schemas.microsoft.com/office/drawing/2014/main" id="{68D16866-8911-4EA8-14C9-637FE0EEC56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676400" y="1771650"/>
            <a:ext cx="21031200" cy="1084263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Forum Yhteiskuntaoppi</a:t>
            </a: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Google Shape;110;p12">
            <a:extLst>
              <a:ext uri="{FF2B5EF4-FFF2-40B4-BE49-F238E27FC236}">
                <a16:creationId xmlns:a16="http://schemas.microsoft.com/office/drawing/2014/main" id="{68D00BA6-DC5A-B9B3-4B3B-E80E783DCBC2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676400" y="730250"/>
            <a:ext cx="21031200" cy="26511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SzTx/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Tehtävässä harjoiteltavat taidot</a:t>
            </a:r>
            <a:endParaRPr lang="fi-FI" altLang="fi-FI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2291" name="Google Shape;107;p12">
            <a:extLst>
              <a:ext uri="{FF2B5EF4-FFF2-40B4-BE49-F238E27FC236}">
                <a16:creationId xmlns:a16="http://schemas.microsoft.com/office/drawing/2014/main" id="{E74D8FE2-249F-204E-F942-613984A9B4B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676400" y="3730625"/>
            <a:ext cx="21031200" cy="8145463"/>
          </a:xfrm>
        </p:spPr>
        <p:txBody>
          <a:bodyPr/>
          <a:lstStyle/>
          <a:p>
            <a:pPr marL="984250" indent="-857250" eaLnBrk="1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</a:pPr>
            <a:r>
              <a:rPr lang="fi-FI" altLang="fi-FI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tilaston lukeminen</a:t>
            </a:r>
          </a:p>
          <a:p>
            <a:pPr marL="984250" indent="-857250" eaLnBrk="1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</a:pPr>
            <a:r>
              <a:rPr lang="fi-FI" altLang="fi-FI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tiedon soveltaminen</a:t>
            </a:r>
          </a:p>
        </p:txBody>
      </p:sp>
      <p:sp>
        <p:nvSpPr>
          <p:cNvPr id="12292" name="Google Shape;108;p12">
            <a:extLst>
              <a:ext uri="{FF2B5EF4-FFF2-40B4-BE49-F238E27FC236}">
                <a16:creationId xmlns:a16="http://schemas.microsoft.com/office/drawing/2014/main" id="{68C31A39-0248-748F-5CE6-E3B9471D529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fld id="{354EBE8C-9865-4753-957E-C6CACA748772}" type="slidenum">
              <a:rPr lang="fi-FI" altLang="fi-FI" sz="24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pPr/>
              <a:t>2</a:t>
            </a:fld>
            <a:endParaRPr lang="fi-FI" altLang="fi-FI" sz="2400">
              <a:solidFill>
                <a:srgbClr val="575757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2293" name="Google Shape;109;p12">
            <a:extLst>
              <a:ext uri="{FF2B5EF4-FFF2-40B4-BE49-F238E27FC236}">
                <a16:creationId xmlns:a16="http://schemas.microsoft.com/office/drawing/2014/main" id="{A5472D2E-EC79-5E97-5EA2-A74E3D9C6B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fi-FI" altLang="fi-FI" sz="20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Forum Yhteiskuntaoppi 3, Luku 1</a:t>
            </a:r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110;p12">
            <a:extLst>
              <a:ext uri="{FF2B5EF4-FFF2-40B4-BE49-F238E27FC236}">
                <a16:creationId xmlns:a16="http://schemas.microsoft.com/office/drawing/2014/main" id="{FAE28409-8E70-7253-2CD2-1D53E309F1BF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649413" y="730250"/>
            <a:ext cx="21463000" cy="1620838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SzTx/>
              <a:buFont typeface="Calibri" panose="020F0502020204030204" pitchFamily="34" charset="0"/>
              <a:buNone/>
            </a:pPr>
            <a:r>
              <a:rPr lang="fi-FI" altLang="fi-FI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03 Tulkitse tilastoa maailmantaloudesta</a:t>
            </a:r>
            <a:endParaRPr lang="fi-FI" altLang="fi-FI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4339" name="Google Shape;108;p12">
            <a:extLst>
              <a:ext uri="{FF2B5EF4-FFF2-40B4-BE49-F238E27FC236}">
                <a16:creationId xmlns:a16="http://schemas.microsoft.com/office/drawing/2014/main" id="{A0EBEBA6-B6AB-1333-3F3E-8E4FD7F66A3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fld id="{6B5A8FA3-07A5-42FC-AF87-480D13A0C526}" type="slidenum">
              <a:rPr lang="fi-FI" altLang="fi-FI" sz="24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pPr/>
              <a:t>3</a:t>
            </a:fld>
            <a:endParaRPr lang="fi-FI" altLang="fi-FI" sz="2400">
              <a:solidFill>
                <a:srgbClr val="575757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4340" name="Google Shape;109;p12">
            <a:extLst>
              <a:ext uri="{FF2B5EF4-FFF2-40B4-BE49-F238E27FC236}">
                <a16:creationId xmlns:a16="http://schemas.microsoft.com/office/drawing/2014/main" id="{73482AC6-7869-F761-A08C-4878F0160C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fi-FI" altLang="fi-FI" sz="20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Forum Yhteiskuntaoppi 3, Luku 1</a:t>
            </a:r>
          </a:p>
        </p:txBody>
      </p:sp>
      <p:pic>
        <p:nvPicPr>
          <p:cNvPr id="14341" name="Kuva 2">
            <a:extLst>
              <a:ext uri="{FF2B5EF4-FFF2-40B4-BE49-F238E27FC236}">
                <a16:creationId xmlns:a16="http://schemas.microsoft.com/office/drawing/2014/main" id="{C3B403C2-24D8-0543-C827-A829911B28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4688" y="3186113"/>
            <a:ext cx="15279687" cy="979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Google Shape;107;p12">
            <a:extLst>
              <a:ext uri="{FF2B5EF4-FFF2-40B4-BE49-F238E27FC236}">
                <a16:creationId xmlns:a16="http://schemas.microsoft.com/office/drawing/2014/main" id="{D2D2EA9E-0356-50DE-4917-605D76D5B44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676400" y="3060700"/>
            <a:ext cx="6221413" cy="6353175"/>
          </a:xfrm>
          <a:solidFill>
            <a:schemeClr val="bg1"/>
          </a:solidFill>
        </p:spPr>
        <p:txBody>
          <a:bodyPr/>
          <a:lstStyle/>
          <a:p>
            <a:pPr marL="127000" indent="0" eaLnBrk="1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Tx/>
              <a:buFont typeface="Calibri" panose="020F0502020204030204" pitchFamily="34" charset="0"/>
              <a:buNone/>
            </a:pPr>
            <a:r>
              <a:rPr lang="fi-FI" altLang="fi-FI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Mitä havaitset maailmantalouden muutoksista vuosien 1985 ja 2015 välillä?</a:t>
            </a: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51</Words>
  <Application>Microsoft Office PowerPoint</Application>
  <PresentationFormat>Mukautettu</PresentationFormat>
  <Paragraphs>12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Office-teema</vt:lpstr>
      <vt:lpstr>3. Maailmantalous ja sen pelisäännöt  Taitotehtävä: Tulkitse tilastoa maailmantaloudesta</vt:lpstr>
      <vt:lpstr>Tehtävässä harjoiteltavat taidot</vt:lpstr>
      <vt:lpstr>03 Tulkitse tilastoa maailmantaloudesta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1 Taitotehtävä</dc:title>
  <dc:creator>Mika Kortelainen</dc:creator>
  <cp:lastModifiedBy>Janne Leiviskä</cp:lastModifiedBy>
  <cp:revision>8</cp:revision>
  <dcterms:modified xsi:type="dcterms:W3CDTF">2025-02-10T10:53:57Z</dcterms:modified>
</cp:coreProperties>
</file>