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62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0E7CD8F-63FD-0F7D-A7F4-DE65C68D24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2AAFE5C-6936-8EEC-059D-0AB5EA8857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0C04862-7C47-E327-78A2-22F087F8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1724-5498-451B-8AC1-B7DCC793FD1B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BC90CB9-D68F-DFCA-3D52-BB667AF29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5934F5-5C2A-EF08-7219-722AE4989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6C652-04B7-4A39-A8F8-B68E0F9BD0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67023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0FDD09-C13D-B537-720F-87F7BA4B4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FD7A804-DE03-303F-0791-DAE689749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75C235-5DDE-4E23-8081-7EE731FD9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1724-5498-451B-8AC1-B7DCC793FD1B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918037E-B1E1-B692-D67D-3A64CA883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C6ACB47-744B-1984-E327-CA0C4866A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6C652-04B7-4A39-A8F8-B68E0F9BD0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5805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53FDFA-DC54-F0AD-6CF3-6C9DB5D48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9E37569-BF5D-9F44-1C4F-A13ACC978C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EFD2B24-2A8A-51A6-A360-81CB78AC5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1724-5498-451B-8AC1-B7DCC793FD1B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7BA89FF-E9A2-F1D1-EDCD-3CE400402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722CD7D-CF55-4C97-8609-AB4B50997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6C652-04B7-4A39-A8F8-B68E0F9BD0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377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C37523-F2ED-621A-3EDF-1953A5F99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2487BC-61D1-76F4-21B6-0ABF14257F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AC561A8-D81D-1741-29EC-C22511B37B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EF397B-71C2-29A1-50C3-47FBE6CF3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1724-5498-451B-8AC1-B7DCC793FD1B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80DB695-F02A-309F-23E6-E1C8F28DE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BE1100E-BDC8-FC63-5F19-84CAE3B96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6C652-04B7-4A39-A8F8-B68E0F9BD0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36464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9C10C7-7175-B2F9-3A09-448F93C4D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85A87D6-2EE5-670E-90B2-6205C74215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2F826BC-B6E1-A13C-F50B-970FF764F6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E7C5E58-84D9-118C-6B3B-CCD74CE12D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4F57812-09F8-0ED8-67E7-889FBC12B1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7696531-D904-21CB-2B1D-4C46EA5B2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1724-5498-451B-8AC1-B7DCC793FD1B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4B38B72-042C-86D9-5E1E-B1AF07525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DE8DECB6-C65B-40A8-A20D-CF15BE9BE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6C652-04B7-4A39-A8F8-B68E0F9BD0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1138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880269-BB1F-0A66-7903-47F3E6387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2B25536-723F-8B8D-3F5A-17A1727D0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1724-5498-451B-8AC1-B7DCC793FD1B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794BEF3-AAFD-5723-EBC3-634739AB7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8578651-B69B-19B9-88D4-39609E41C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6C652-04B7-4A39-A8F8-B68E0F9BD0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21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DB7EA6D-EFC2-1417-E04C-A3C88683C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1724-5498-451B-8AC1-B7DCC793FD1B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28483C5-CFA4-3115-46F8-2A6A69CB7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AAC3C40-1397-39DE-0B85-3FDB20936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6C652-04B7-4A39-A8F8-B68E0F9BD0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33525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0E33BAE-8152-6173-D5DA-9E91CE33B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AE8044-8C19-DEBA-BCE2-B403734F4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5058FF3-BE1A-B112-3053-BFD9FF9008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70DA991-6CAB-3B0F-C94E-0886AACC3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1724-5498-451B-8AC1-B7DCC793FD1B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C6C6E36-6DCE-6994-92B4-897141C2D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508DDF1-10DB-33A4-35D1-2D93972C1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6C652-04B7-4A39-A8F8-B68E0F9BD0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72996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56361F-3420-EE6B-0932-FECEDEBDC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95C06B26-ACE4-4552-FF22-6A664D48A7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AA46A38-6C94-8965-39E1-BB1F4B0A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C0BA223-3410-8C6F-064C-7E4A04149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1724-5498-451B-8AC1-B7DCC793FD1B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08974A9-E3BA-D207-DA23-C02AA4726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3BD5B43-22D7-46E9-A2FA-BF0484AB2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6C652-04B7-4A39-A8F8-B68E0F9BD0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1311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461A5A-6885-5537-C61C-D5A370F05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75CC76F-BA94-4E75-61F3-CAB9A8872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4270CC5-F6EA-3315-D42A-87ED77746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1724-5498-451B-8AC1-B7DCC793FD1B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F7832C5-F2D1-D394-0CBA-EB9B8FBD1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A8A90EC-D3D4-EF0D-7E0D-BD5A64409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6C652-04B7-4A39-A8F8-B68E0F9BD0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50861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E283556B-55BF-3145-ABCC-9DEECBE210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EF93E68-68F2-F72F-FB56-8A1423205F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095F339-99AE-3182-DC0D-C890E8CCA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1724-5498-451B-8AC1-B7DCC793FD1B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ACA9051-5242-280B-0B33-555050218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068FA4E-5C5D-69DA-C5BD-46637E316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6C652-04B7-4A39-A8F8-B68E0F9BD0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76053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38AABAC-AF3D-89B5-FE7F-0FA1A73CE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5D69B88-D396-5C07-2878-C1DBEEBEA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9FF1896-0F92-3E4C-0A4D-B8A5CA1764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0F1724-5498-451B-8AC1-B7DCC793FD1B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C3E4243-6DB3-06A3-38BE-7C1897520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8A55502-7DAD-8353-2417-884B34337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E6C652-04B7-4A39-A8F8-B68E0F9BD0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5484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8EB49E-249A-A4FB-32EB-6A260B26B3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Titrauskäyrä, pH pyöristys ja standardisuora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1CF133B-088E-4F0E-C9AF-0FECA6BB9B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3587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9FC782-7052-BD1B-4355-9DB3FDC7F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7725AC1-01F7-6060-70DF-0989BF53E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46429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Laajakuva</PresentationFormat>
  <Paragraphs>1</Paragraphs>
  <Slides>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Office-teema</vt:lpstr>
      <vt:lpstr>Titrauskäyrä, pH pyöristys ja standardisuora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Leppänen Riku Joonatan</dc:creator>
  <cp:lastModifiedBy>Leppänen Riku Joonatan</cp:lastModifiedBy>
  <cp:revision>1</cp:revision>
  <dcterms:created xsi:type="dcterms:W3CDTF">2026-09-14T12:20:30Z</dcterms:created>
  <dcterms:modified xsi:type="dcterms:W3CDTF">2026-09-14T12:20:34Z</dcterms:modified>
</cp:coreProperties>
</file>