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9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94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08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82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798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79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798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00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939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85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02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77DBF-32E9-41DA-B9C7-6FCE099C41E7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551FD-A5D2-4D00-95BF-6D5D765A72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078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47955" y="69940"/>
            <a:ext cx="9144000" cy="1215396"/>
          </a:xfrm>
        </p:spPr>
        <p:txBody>
          <a:bodyPr/>
          <a:lstStyle/>
          <a:p>
            <a:pPr algn="l"/>
            <a:r>
              <a:rPr lang="fi-FI" dirty="0" smtClean="0"/>
              <a:t>5.4 Nukleiinihapot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5532" y="1600710"/>
            <a:ext cx="5860211" cy="462756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 smtClean="0">
                <a:solidFill>
                  <a:srgbClr val="FF0000"/>
                </a:solidFill>
              </a:rPr>
              <a:t>DNA- ja RNA-molekyylit koostuvat NUKLEOTIDEISTÄ ja ovat pitkäketjuisia polymeerejä – </a:t>
            </a:r>
            <a:r>
              <a:rPr lang="fi-FI" dirty="0" err="1" smtClean="0">
                <a:solidFill>
                  <a:srgbClr val="FF0000"/>
                </a:solidFill>
              </a:rPr>
              <a:t>polynukleotidiketju</a:t>
            </a:r>
            <a:endParaRPr lang="fi-FI" dirty="0" smtClean="0">
              <a:solidFill>
                <a:srgbClr val="FF0000"/>
              </a:solidFill>
            </a:endParaRPr>
          </a:p>
          <a:p>
            <a:pPr algn="l"/>
            <a:endParaRPr lang="fi-FI" dirty="0"/>
          </a:p>
          <a:p>
            <a:pPr algn="l"/>
            <a:r>
              <a:rPr lang="fi-FI" dirty="0" err="1" smtClean="0">
                <a:solidFill>
                  <a:srgbClr val="00B050"/>
                </a:solidFill>
              </a:rPr>
              <a:t>Nukleotidi</a:t>
            </a:r>
            <a:r>
              <a:rPr lang="fi-FI" dirty="0" smtClean="0">
                <a:solidFill>
                  <a:srgbClr val="00B050"/>
                </a:solidFill>
              </a:rPr>
              <a:t> sisältää</a:t>
            </a:r>
            <a:br>
              <a:rPr lang="fi-FI" dirty="0" smtClean="0">
                <a:solidFill>
                  <a:srgbClr val="00B050"/>
                </a:solidFill>
              </a:rPr>
            </a:br>
            <a:r>
              <a:rPr lang="fi-FI" dirty="0" smtClean="0">
                <a:solidFill>
                  <a:srgbClr val="00B050"/>
                </a:solidFill>
              </a:rPr>
              <a:t>sokerimolekyylin, </a:t>
            </a:r>
            <a:r>
              <a:rPr lang="fi-FI" dirty="0" err="1" smtClean="0">
                <a:solidFill>
                  <a:srgbClr val="00B050"/>
                </a:solidFill>
              </a:rPr>
              <a:t>deoksiriboosi</a:t>
            </a:r>
            <a:r>
              <a:rPr lang="fi-FI" dirty="0" smtClean="0">
                <a:solidFill>
                  <a:srgbClr val="00B050"/>
                </a:solidFill>
              </a:rPr>
              <a:t> - DNA, </a:t>
            </a:r>
            <a:r>
              <a:rPr lang="fi-FI" dirty="0" err="1" smtClean="0">
                <a:solidFill>
                  <a:srgbClr val="00B050"/>
                </a:solidFill>
              </a:rPr>
              <a:t>riboosi</a:t>
            </a:r>
            <a:r>
              <a:rPr lang="fi-FI" dirty="0" smtClean="0">
                <a:solidFill>
                  <a:srgbClr val="00B050"/>
                </a:solidFill>
              </a:rPr>
              <a:t> –RNA</a:t>
            </a:r>
          </a:p>
          <a:p>
            <a:pPr algn="l"/>
            <a:r>
              <a:rPr lang="fi-FI" dirty="0" smtClean="0">
                <a:solidFill>
                  <a:srgbClr val="002060"/>
                </a:solidFill>
              </a:rPr>
              <a:t>Fosfaattiosan</a:t>
            </a:r>
            <a:endParaRPr lang="fi-FI" dirty="0">
              <a:solidFill>
                <a:srgbClr val="002060"/>
              </a:solidFill>
            </a:endParaRPr>
          </a:p>
          <a:p>
            <a:pPr algn="l"/>
            <a:r>
              <a:rPr lang="fi-FI" dirty="0" smtClean="0">
                <a:solidFill>
                  <a:srgbClr val="00B0F0"/>
                </a:solidFill>
              </a:rPr>
              <a:t>heterosyklisen typpiemäksen, viisi erilaista yhdistettä</a:t>
            </a:r>
          </a:p>
          <a:p>
            <a:pPr algn="l"/>
            <a:endParaRPr lang="fi-FI" dirty="0"/>
          </a:p>
          <a:p>
            <a:pPr algn="l"/>
            <a:r>
              <a:rPr lang="fi-FI" dirty="0" smtClean="0">
                <a:solidFill>
                  <a:srgbClr val="C00000"/>
                </a:solidFill>
              </a:rPr>
              <a:t>Sokerimolekyylit liittyvät </a:t>
            </a:r>
            <a:r>
              <a:rPr lang="fi-FI" dirty="0" err="1" smtClean="0">
                <a:solidFill>
                  <a:srgbClr val="C00000"/>
                </a:solidFill>
              </a:rPr>
              <a:t>fossfaattiosiin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b="1" dirty="0" err="1" smtClean="0">
                <a:solidFill>
                  <a:srgbClr val="C00000"/>
                </a:solidFill>
              </a:rPr>
              <a:t>fosfodiesterisidoksella</a:t>
            </a:r>
            <a:r>
              <a:rPr lang="fi-FI" b="1" dirty="0" smtClean="0">
                <a:solidFill>
                  <a:srgbClr val="C00000"/>
                </a:solidFill>
              </a:rPr>
              <a:t>, </a:t>
            </a:r>
            <a:r>
              <a:rPr lang="fi-FI" dirty="0" smtClean="0">
                <a:solidFill>
                  <a:srgbClr val="C00000"/>
                </a:solidFill>
              </a:rPr>
              <a:t>lohkeaa vettä</a:t>
            </a:r>
          </a:p>
          <a:p>
            <a:pPr algn="l"/>
            <a:endParaRPr lang="fi-FI" dirty="0" smtClean="0"/>
          </a:p>
          <a:p>
            <a:pPr algn="l"/>
            <a:endParaRPr lang="fi-FI" dirty="0"/>
          </a:p>
          <a:p>
            <a:pPr algn="l"/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743" y="2248050"/>
            <a:ext cx="5734050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8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53063"/>
            <a:ext cx="3422650" cy="3696462"/>
          </a:xfrm>
        </p:spPr>
      </p:pic>
      <p:pic>
        <p:nvPicPr>
          <p:cNvPr id="4" name="Picture 5" descr="dna%20structure%20pi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53" y="1757423"/>
            <a:ext cx="5387436" cy="464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956" y="792422"/>
            <a:ext cx="5610044" cy="605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0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37" y="535542"/>
            <a:ext cx="7793350" cy="5779444"/>
          </a:xfrm>
        </p:spPr>
      </p:pic>
    </p:spTree>
    <p:extLst>
      <p:ext uri="{BB962C8B-B14F-4D97-AF65-F5344CB8AC3E}">
        <p14:creationId xmlns:p14="http://schemas.microsoft.com/office/powerpoint/2010/main" val="3885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792" y="876717"/>
            <a:ext cx="7591245" cy="5317047"/>
          </a:xfrm>
        </p:spPr>
      </p:pic>
    </p:spTree>
    <p:extLst>
      <p:ext uri="{BB962C8B-B14F-4D97-AF65-F5344CB8AC3E}">
        <p14:creationId xmlns:p14="http://schemas.microsoft.com/office/powerpoint/2010/main" val="6378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</Words>
  <Application>Microsoft Office PowerPoint</Application>
  <PresentationFormat>Laajakuva</PresentationFormat>
  <Paragraphs>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5.4 Nukleiinihapot </vt:lpstr>
      <vt:lpstr>PowerPoint-esitys</vt:lpstr>
      <vt:lpstr>PowerPoint-esitys</vt:lpstr>
      <vt:lpstr>PowerPoint-esitys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5.4 Nukleiinihapot</dc:title>
  <dc:creator>Lerch Adam</dc:creator>
  <cp:lastModifiedBy>Lerch Adam</cp:lastModifiedBy>
  <cp:revision>3</cp:revision>
  <dcterms:created xsi:type="dcterms:W3CDTF">2018-05-16T10:14:19Z</dcterms:created>
  <dcterms:modified xsi:type="dcterms:W3CDTF">2018-05-16T10:40:42Z</dcterms:modified>
</cp:coreProperties>
</file>