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3F6BF6-81CD-454B-82A9-67A5215EEB6E}" v="8" dt="2023-03-16T17:14:17.0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0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nla Oikarinen" userId="S::venla.oikarinen@edu.siikalatva.fi::9717cd80-4bab-4437-9b52-0d11e62366a9" providerId="AD" clId="Web-{113F6BF6-81CD-454B-82A9-67A5215EEB6E}"/>
    <pc:docChg chg="modSld addMainMaster delMainMaster">
      <pc:chgData name="Venla Oikarinen" userId="S::venla.oikarinen@edu.siikalatva.fi::9717cd80-4bab-4437-9b52-0d11e62366a9" providerId="AD" clId="Web-{113F6BF6-81CD-454B-82A9-67A5215EEB6E}" dt="2023-03-16T17:14:17.056" v="13"/>
      <pc:docMkLst>
        <pc:docMk/>
      </pc:docMkLst>
      <pc:sldChg chg="addSp delSp modSp mod setBg modClrScheme addAnim delAnim setClrOvrMap delDesignElem chgLayout">
        <pc:chgData name="Venla Oikarinen" userId="S::venla.oikarinen@edu.siikalatva.fi::9717cd80-4bab-4437-9b52-0d11e62366a9" providerId="AD" clId="Web-{113F6BF6-81CD-454B-82A9-67A5215EEB6E}" dt="2023-03-16T17:14:17.056" v="13"/>
        <pc:sldMkLst>
          <pc:docMk/>
          <pc:sldMk cId="4222253568" sldId="256"/>
        </pc:sldMkLst>
        <pc:spChg chg="mod ord">
          <ac:chgData name="Venla Oikarinen" userId="S::venla.oikarinen@edu.siikalatva.fi::9717cd80-4bab-4437-9b52-0d11e62366a9" providerId="AD" clId="Web-{113F6BF6-81CD-454B-82A9-67A5215EEB6E}" dt="2023-03-16T17:14:17.056" v="11"/>
          <ac:spMkLst>
            <pc:docMk/>
            <pc:sldMk cId="4222253568" sldId="256"/>
            <ac:spMk id="2" creationId="{00000000-0000-0000-0000-000000000000}"/>
          </ac:spMkLst>
        </pc:spChg>
        <pc:spChg chg="mod ord">
          <ac:chgData name="Venla Oikarinen" userId="S::venla.oikarinen@edu.siikalatva.fi::9717cd80-4bab-4437-9b52-0d11e62366a9" providerId="AD" clId="Web-{113F6BF6-81CD-454B-82A9-67A5215EEB6E}" dt="2023-03-16T17:14:17.056" v="11"/>
          <ac:spMkLst>
            <pc:docMk/>
            <pc:sldMk cId="4222253568" sldId="256"/>
            <ac:spMk id="3" creationId="{00000000-0000-0000-0000-000000000000}"/>
          </ac:spMkLst>
        </pc:spChg>
        <pc:spChg chg="add">
          <ac:chgData name="Venla Oikarinen" userId="S::venla.oikarinen@edu.siikalatva.fi::9717cd80-4bab-4437-9b52-0d11e62366a9" providerId="AD" clId="Web-{113F6BF6-81CD-454B-82A9-67A5215EEB6E}" dt="2023-03-16T17:14:17.056" v="11"/>
          <ac:spMkLst>
            <pc:docMk/>
            <pc:sldMk cId="4222253568" sldId="256"/>
            <ac:spMk id="6" creationId="{3A930249-8242-4E2B-AF17-C01826488321}"/>
          </ac:spMkLst>
        </pc:spChg>
        <pc:spChg chg="add del">
          <ac:chgData name="Venla Oikarinen" userId="S::venla.oikarinen@edu.siikalatva.fi::9717cd80-4bab-4437-9b52-0d11e62366a9" providerId="AD" clId="Web-{113F6BF6-81CD-454B-82A9-67A5215EEB6E}" dt="2023-03-16T17:12:33.228" v="7"/>
          <ac:spMkLst>
            <pc:docMk/>
            <pc:sldMk cId="4222253568" sldId="256"/>
            <ac:spMk id="8" creationId="{489B7BFD-8F45-4093-AD9C-91B15B0503D9}"/>
          </ac:spMkLst>
        </pc:spChg>
        <pc:spChg chg="add del">
          <ac:chgData name="Venla Oikarinen" userId="S::venla.oikarinen@edu.siikalatva.fi::9717cd80-4bab-4437-9b52-0d11e62366a9" providerId="AD" clId="Web-{113F6BF6-81CD-454B-82A9-67A5215EEB6E}" dt="2023-03-16T17:12:25.446" v="5"/>
          <ac:spMkLst>
            <pc:docMk/>
            <pc:sldMk cId="4222253568" sldId="256"/>
            <ac:spMk id="9" creationId="{71B2258F-86CA-4D4D-8270-BC05FCDEBFB3}"/>
          </ac:spMkLst>
        </pc:spChg>
        <pc:spChg chg="add">
          <ac:chgData name="Venla Oikarinen" userId="S::venla.oikarinen@edu.siikalatva.fi::9717cd80-4bab-4437-9b52-0d11e62366a9" providerId="AD" clId="Web-{113F6BF6-81CD-454B-82A9-67A5215EEB6E}" dt="2023-03-16T17:14:17.056" v="11"/>
          <ac:spMkLst>
            <pc:docMk/>
            <pc:sldMk cId="4222253568" sldId="256"/>
            <ac:spMk id="11" creationId="{A5BDD999-C5E1-4B3E-A710-768673819165}"/>
          </ac:spMkLst>
        </pc:spChg>
        <pc:spChg chg="add del">
          <ac:chgData name="Venla Oikarinen" userId="S::venla.oikarinen@edu.siikalatva.fi::9717cd80-4bab-4437-9b52-0d11e62366a9" providerId="AD" clId="Web-{113F6BF6-81CD-454B-82A9-67A5215EEB6E}" dt="2023-03-16T17:12:33.228" v="7"/>
          <ac:spMkLst>
            <pc:docMk/>
            <pc:sldMk cId="4222253568" sldId="256"/>
            <ac:spMk id="14" creationId="{498F8FF6-43B4-494A-AF8F-123A4983EDF7}"/>
          </ac:spMkLst>
        </pc:spChg>
        <pc:spChg chg="add del">
          <ac:chgData name="Venla Oikarinen" userId="S::venla.oikarinen@edu.siikalatva.fi::9717cd80-4bab-4437-9b52-0d11e62366a9" providerId="AD" clId="Web-{113F6BF6-81CD-454B-82A9-67A5215EEB6E}" dt="2023-03-16T17:12:33.228" v="7"/>
          <ac:spMkLst>
            <pc:docMk/>
            <pc:sldMk cId="4222253568" sldId="256"/>
            <ac:spMk id="16" creationId="{2B06059C-C357-4011-82B9-9C0106301384}"/>
          </ac:spMkLst>
        </pc:spChg>
        <pc:spChg chg="add del">
          <ac:chgData name="Venla Oikarinen" userId="S::venla.oikarinen@edu.siikalatva.fi::9717cd80-4bab-4437-9b52-0d11e62366a9" providerId="AD" clId="Web-{113F6BF6-81CD-454B-82A9-67A5215EEB6E}" dt="2023-03-16T17:12:33.228" v="7"/>
          <ac:spMkLst>
            <pc:docMk/>
            <pc:sldMk cId="4222253568" sldId="256"/>
            <ac:spMk id="18" creationId="{5AFEC601-A132-47EE-B0C2-B38ACD9FCE6F}"/>
          </ac:spMkLst>
        </pc:spChg>
        <pc:spChg chg="add del">
          <ac:chgData name="Venla Oikarinen" userId="S::venla.oikarinen@edu.siikalatva.fi::9717cd80-4bab-4437-9b52-0d11e62366a9" providerId="AD" clId="Web-{113F6BF6-81CD-454B-82A9-67A5215EEB6E}" dt="2023-03-16T17:12:33.228" v="7"/>
          <ac:spMkLst>
            <pc:docMk/>
            <pc:sldMk cId="4222253568" sldId="256"/>
            <ac:spMk id="20" creationId="{279CAF82-0ECF-42BE-8F37-F71941E5D410}"/>
          </ac:spMkLst>
        </pc:spChg>
        <pc:spChg chg="add del">
          <ac:chgData name="Venla Oikarinen" userId="S::venla.oikarinen@edu.siikalatva.fi::9717cd80-4bab-4437-9b52-0d11e62366a9" providerId="AD" clId="Web-{113F6BF6-81CD-454B-82A9-67A5215EEB6E}" dt="2023-03-16T17:12:33.228" v="7"/>
          <ac:spMkLst>
            <pc:docMk/>
            <pc:sldMk cId="4222253568" sldId="256"/>
            <ac:spMk id="22" creationId="{218E095B-4870-4AD5-9C41-C16D59523501}"/>
          </ac:spMkLst>
        </pc:spChg>
        <pc:spChg chg="add del">
          <ac:chgData name="Venla Oikarinen" userId="S::venla.oikarinen@edu.siikalatva.fi::9717cd80-4bab-4437-9b52-0d11e62366a9" providerId="AD" clId="Web-{113F6BF6-81CD-454B-82A9-67A5215EEB6E}" dt="2023-03-16T17:12:33.228" v="7"/>
          <ac:spMkLst>
            <pc:docMk/>
            <pc:sldMk cId="4222253568" sldId="256"/>
            <ac:spMk id="31" creationId="{033BC44A-0661-43B4-9C14-FD5963C226AE}"/>
          </ac:spMkLst>
        </pc:spChg>
        <pc:spChg chg="add del">
          <ac:chgData name="Venla Oikarinen" userId="S::venla.oikarinen@edu.siikalatva.fi::9717cd80-4bab-4437-9b52-0d11e62366a9" providerId="AD" clId="Web-{113F6BF6-81CD-454B-82A9-67A5215EEB6E}" dt="2023-03-16T17:12:33.228" v="7"/>
          <ac:spMkLst>
            <pc:docMk/>
            <pc:sldMk cId="4222253568" sldId="256"/>
            <ac:spMk id="33" creationId="{BE8CB2F0-2F5A-4EBD-B214-E0309C31F578}"/>
          </ac:spMkLst>
        </pc:spChg>
        <pc:spChg chg="add del">
          <ac:chgData name="Venla Oikarinen" userId="S::venla.oikarinen@edu.siikalatva.fi::9717cd80-4bab-4437-9b52-0d11e62366a9" providerId="AD" clId="Web-{113F6BF6-81CD-454B-82A9-67A5215EEB6E}" dt="2023-03-16T17:12:33.228" v="7"/>
          <ac:spMkLst>
            <pc:docMk/>
            <pc:sldMk cId="4222253568" sldId="256"/>
            <ac:spMk id="35" creationId="{FFD3887D-244B-4EC4-9208-E304984C5D0F}"/>
          </ac:spMkLst>
        </pc:spChg>
        <pc:spChg chg="add del">
          <ac:chgData name="Venla Oikarinen" userId="S::venla.oikarinen@edu.siikalatva.fi::9717cd80-4bab-4437-9b52-0d11e62366a9" providerId="AD" clId="Web-{113F6BF6-81CD-454B-82A9-67A5215EEB6E}" dt="2023-03-16T17:12:33.228" v="7"/>
          <ac:spMkLst>
            <pc:docMk/>
            <pc:sldMk cId="4222253568" sldId="256"/>
            <ac:spMk id="37" creationId="{97224C31-855E-4593-8A58-5B2B0CC4F537}"/>
          </ac:spMkLst>
        </pc:spChg>
        <pc:grpChg chg="add del">
          <ac:chgData name="Venla Oikarinen" userId="S::venla.oikarinen@edu.siikalatva.fi::9717cd80-4bab-4437-9b52-0d11e62366a9" providerId="AD" clId="Web-{113F6BF6-81CD-454B-82A9-67A5215EEB6E}" dt="2023-03-16T17:12:33.228" v="7"/>
          <ac:grpSpMkLst>
            <pc:docMk/>
            <pc:sldMk cId="4222253568" sldId="256"/>
            <ac:grpSpMk id="10" creationId="{042BC7E5-76DB-4826-8C07-4A49B6353F76}"/>
          </ac:grpSpMkLst>
        </pc:grpChg>
        <pc:grpChg chg="add del">
          <ac:chgData name="Venla Oikarinen" userId="S::venla.oikarinen@edu.siikalatva.fi::9717cd80-4bab-4437-9b52-0d11e62366a9" providerId="AD" clId="Web-{113F6BF6-81CD-454B-82A9-67A5215EEB6E}" dt="2023-03-16T17:12:33.228" v="7"/>
          <ac:grpSpMkLst>
            <pc:docMk/>
            <pc:sldMk cId="4222253568" sldId="256"/>
            <ac:grpSpMk id="24" creationId="{FB9739EB-7F66-433D-841F-AB3CD18700B7}"/>
          </ac:grpSpMkLst>
        </pc:grpChg>
        <pc:picChg chg="add del">
          <ac:chgData name="Venla Oikarinen" userId="S::venla.oikarinen@edu.siikalatva.fi::9717cd80-4bab-4437-9b52-0d11e62366a9" providerId="AD" clId="Web-{113F6BF6-81CD-454B-82A9-67A5215EEB6E}" dt="2023-03-16T17:12:25.446" v="5"/>
          <ac:picMkLst>
            <pc:docMk/>
            <pc:sldMk cId="4222253568" sldId="256"/>
            <ac:picMk id="5" creationId="{610CBE90-D455-779F-8251-FECF0094878C}"/>
          </ac:picMkLst>
        </pc:picChg>
        <pc:picChg chg="add">
          <ac:chgData name="Venla Oikarinen" userId="S::venla.oikarinen@edu.siikalatva.fi::9717cd80-4bab-4437-9b52-0d11e62366a9" providerId="AD" clId="Web-{113F6BF6-81CD-454B-82A9-67A5215EEB6E}" dt="2023-03-16T17:14:17.056" v="11"/>
          <ac:picMkLst>
            <pc:docMk/>
            <pc:sldMk cId="4222253568" sldId="256"/>
            <ac:picMk id="7" creationId="{22D3267C-EA9C-86DE-2C8E-66C598ACEF8A}"/>
          </ac:picMkLst>
        </pc:picChg>
      </pc:sldChg>
      <pc:sldChg chg="modSp mod modClrScheme chgLayout">
        <pc:chgData name="Venla Oikarinen" userId="S::venla.oikarinen@edu.siikalatva.fi::9717cd80-4bab-4437-9b52-0d11e62366a9" providerId="AD" clId="Web-{113F6BF6-81CD-454B-82A9-67A5215EEB6E}" dt="2023-03-16T17:12:46.587" v="10"/>
        <pc:sldMkLst>
          <pc:docMk/>
          <pc:sldMk cId="2225013908" sldId="257"/>
        </pc:sldMkLst>
        <pc:spChg chg="mod ord">
          <ac:chgData name="Venla Oikarinen" userId="S::venla.oikarinen@edu.siikalatva.fi::9717cd80-4bab-4437-9b52-0d11e62366a9" providerId="AD" clId="Web-{113F6BF6-81CD-454B-82A9-67A5215EEB6E}" dt="2023-03-16T17:12:46.587" v="10"/>
          <ac:spMkLst>
            <pc:docMk/>
            <pc:sldMk cId="2225013908" sldId="257"/>
            <ac:spMk id="2" creationId="{00000000-0000-0000-0000-000000000000}"/>
          </ac:spMkLst>
        </pc:spChg>
        <pc:spChg chg="mod ord">
          <ac:chgData name="Venla Oikarinen" userId="S::venla.oikarinen@edu.siikalatva.fi::9717cd80-4bab-4437-9b52-0d11e62366a9" providerId="AD" clId="Web-{113F6BF6-81CD-454B-82A9-67A5215EEB6E}" dt="2023-03-16T17:12:46.587" v="10"/>
          <ac:spMkLst>
            <pc:docMk/>
            <pc:sldMk cId="2225013908" sldId="257"/>
            <ac:spMk id="3" creationId="{00000000-0000-0000-0000-000000000000}"/>
          </ac:spMkLst>
        </pc:spChg>
      </pc:sldChg>
      <pc:sldChg chg="modSp mod modClrScheme chgLayout">
        <pc:chgData name="Venla Oikarinen" userId="S::venla.oikarinen@edu.siikalatva.fi::9717cd80-4bab-4437-9b52-0d11e62366a9" providerId="AD" clId="Web-{113F6BF6-81CD-454B-82A9-67A5215EEB6E}" dt="2023-03-16T17:12:46.587" v="10"/>
        <pc:sldMkLst>
          <pc:docMk/>
          <pc:sldMk cId="2889605347" sldId="258"/>
        </pc:sldMkLst>
        <pc:spChg chg="mod ord">
          <ac:chgData name="Venla Oikarinen" userId="S::venla.oikarinen@edu.siikalatva.fi::9717cd80-4bab-4437-9b52-0d11e62366a9" providerId="AD" clId="Web-{113F6BF6-81CD-454B-82A9-67A5215EEB6E}" dt="2023-03-16T17:12:46.587" v="10"/>
          <ac:spMkLst>
            <pc:docMk/>
            <pc:sldMk cId="2889605347" sldId="258"/>
            <ac:spMk id="2" creationId="{00000000-0000-0000-0000-000000000000}"/>
          </ac:spMkLst>
        </pc:spChg>
        <pc:spChg chg="mod ord">
          <ac:chgData name="Venla Oikarinen" userId="S::venla.oikarinen@edu.siikalatva.fi::9717cd80-4bab-4437-9b52-0d11e62366a9" providerId="AD" clId="Web-{113F6BF6-81CD-454B-82A9-67A5215EEB6E}" dt="2023-03-16T17:12:46.587" v="10"/>
          <ac:spMkLst>
            <pc:docMk/>
            <pc:sldMk cId="2889605347" sldId="258"/>
            <ac:spMk id="3" creationId="{00000000-0000-0000-0000-000000000000}"/>
          </ac:spMkLst>
        </pc:spChg>
      </pc:sldChg>
      <pc:sldChg chg="modSp mod modClrScheme chgLayout">
        <pc:chgData name="Venla Oikarinen" userId="S::venla.oikarinen@edu.siikalatva.fi::9717cd80-4bab-4437-9b52-0d11e62366a9" providerId="AD" clId="Web-{113F6BF6-81CD-454B-82A9-67A5215EEB6E}" dt="2023-03-16T17:12:46.587" v="10"/>
        <pc:sldMkLst>
          <pc:docMk/>
          <pc:sldMk cId="873818632" sldId="259"/>
        </pc:sldMkLst>
        <pc:spChg chg="mod ord">
          <ac:chgData name="Venla Oikarinen" userId="S::venla.oikarinen@edu.siikalatva.fi::9717cd80-4bab-4437-9b52-0d11e62366a9" providerId="AD" clId="Web-{113F6BF6-81CD-454B-82A9-67A5215EEB6E}" dt="2023-03-16T17:12:46.587" v="10"/>
          <ac:spMkLst>
            <pc:docMk/>
            <pc:sldMk cId="873818632" sldId="259"/>
            <ac:spMk id="2" creationId="{00000000-0000-0000-0000-000000000000}"/>
          </ac:spMkLst>
        </pc:spChg>
        <pc:spChg chg="mod ord">
          <ac:chgData name="Venla Oikarinen" userId="S::venla.oikarinen@edu.siikalatva.fi::9717cd80-4bab-4437-9b52-0d11e62366a9" providerId="AD" clId="Web-{113F6BF6-81CD-454B-82A9-67A5215EEB6E}" dt="2023-03-16T17:12:46.587" v="10"/>
          <ac:spMkLst>
            <pc:docMk/>
            <pc:sldMk cId="873818632" sldId="259"/>
            <ac:spMk id="3" creationId="{00000000-0000-0000-0000-000000000000}"/>
          </ac:spMkLst>
        </pc:spChg>
      </pc:sldChg>
      <pc:sldChg chg="modSp mod modClrScheme chgLayout">
        <pc:chgData name="Venla Oikarinen" userId="S::venla.oikarinen@edu.siikalatva.fi::9717cd80-4bab-4437-9b52-0d11e62366a9" providerId="AD" clId="Web-{113F6BF6-81CD-454B-82A9-67A5215EEB6E}" dt="2023-03-16T17:12:46.587" v="10"/>
        <pc:sldMkLst>
          <pc:docMk/>
          <pc:sldMk cId="1041103849" sldId="260"/>
        </pc:sldMkLst>
        <pc:spChg chg="mod ord">
          <ac:chgData name="Venla Oikarinen" userId="S::venla.oikarinen@edu.siikalatva.fi::9717cd80-4bab-4437-9b52-0d11e62366a9" providerId="AD" clId="Web-{113F6BF6-81CD-454B-82A9-67A5215EEB6E}" dt="2023-03-16T17:12:46.587" v="10"/>
          <ac:spMkLst>
            <pc:docMk/>
            <pc:sldMk cId="1041103849" sldId="260"/>
            <ac:spMk id="2" creationId="{00000000-0000-0000-0000-000000000000}"/>
          </ac:spMkLst>
        </pc:spChg>
        <pc:spChg chg="mod ord">
          <ac:chgData name="Venla Oikarinen" userId="S::venla.oikarinen@edu.siikalatva.fi::9717cd80-4bab-4437-9b52-0d11e62366a9" providerId="AD" clId="Web-{113F6BF6-81CD-454B-82A9-67A5215EEB6E}" dt="2023-03-16T17:12:46.587" v="10"/>
          <ac:spMkLst>
            <pc:docMk/>
            <pc:sldMk cId="1041103849" sldId="260"/>
            <ac:spMk id="3" creationId="{00000000-0000-0000-0000-000000000000}"/>
          </ac:spMkLst>
        </pc:spChg>
      </pc:sldChg>
      <pc:sldChg chg="modSp mod modClrScheme chgLayout">
        <pc:chgData name="Venla Oikarinen" userId="S::venla.oikarinen@edu.siikalatva.fi::9717cd80-4bab-4437-9b52-0d11e62366a9" providerId="AD" clId="Web-{113F6BF6-81CD-454B-82A9-67A5215EEB6E}" dt="2023-03-16T17:12:46.587" v="10"/>
        <pc:sldMkLst>
          <pc:docMk/>
          <pc:sldMk cId="4039956972" sldId="261"/>
        </pc:sldMkLst>
        <pc:spChg chg="mod ord">
          <ac:chgData name="Venla Oikarinen" userId="S::venla.oikarinen@edu.siikalatva.fi::9717cd80-4bab-4437-9b52-0d11e62366a9" providerId="AD" clId="Web-{113F6BF6-81CD-454B-82A9-67A5215EEB6E}" dt="2023-03-16T17:12:46.587" v="10"/>
          <ac:spMkLst>
            <pc:docMk/>
            <pc:sldMk cId="4039956972" sldId="261"/>
            <ac:spMk id="2" creationId="{00000000-0000-0000-0000-000000000000}"/>
          </ac:spMkLst>
        </pc:spChg>
        <pc:spChg chg="mod ord">
          <ac:chgData name="Venla Oikarinen" userId="S::venla.oikarinen@edu.siikalatva.fi::9717cd80-4bab-4437-9b52-0d11e62366a9" providerId="AD" clId="Web-{113F6BF6-81CD-454B-82A9-67A5215EEB6E}" dt="2023-03-16T17:12:46.587" v="10"/>
          <ac:spMkLst>
            <pc:docMk/>
            <pc:sldMk cId="4039956972" sldId="261"/>
            <ac:spMk id="3" creationId="{00000000-0000-0000-0000-000000000000}"/>
          </ac:spMkLst>
        </pc:spChg>
      </pc:sldChg>
      <pc:sldMasterChg chg="del delSldLayout">
        <pc:chgData name="Venla Oikarinen" userId="S::venla.oikarinen@edu.siikalatva.fi::9717cd80-4bab-4437-9b52-0d11e62366a9" providerId="AD" clId="Web-{113F6BF6-81CD-454B-82A9-67A5215EEB6E}" dt="2023-03-16T17:12:33.228" v="7"/>
        <pc:sldMasterMkLst>
          <pc:docMk/>
          <pc:sldMasterMk cId="2963510014" sldId="2147483648"/>
        </pc:sldMasterMkLst>
        <pc:sldLayoutChg chg="del">
          <pc:chgData name="Venla Oikarinen" userId="S::venla.oikarinen@edu.siikalatva.fi::9717cd80-4bab-4437-9b52-0d11e62366a9" providerId="AD" clId="Web-{113F6BF6-81CD-454B-82A9-67A5215EEB6E}" dt="2023-03-16T17:12:33.228" v="7"/>
          <pc:sldLayoutMkLst>
            <pc:docMk/>
            <pc:sldMasterMk cId="2963510014" sldId="2147483648"/>
            <pc:sldLayoutMk cId="1283996382" sldId="2147483649"/>
          </pc:sldLayoutMkLst>
        </pc:sldLayoutChg>
        <pc:sldLayoutChg chg="del">
          <pc:chgData name="Venla Oikarinen" userId="S::venla.oikarinen@edu.siikalatva.fi::9717cd80-4bab-4437-9b52-0d11e62366a9" providerId="AD" clId="Web-{113F6BF6-81CD-454B-82A9-67A5215EEB6E}" dt="2023-03-16T17:12:33.228" v="7"/>
          <pc:sldLayoutMkLst>
            <pc:docMk/>
            <pc:sldMasterMk cId="2963510014" sldId="2147483648"/>
            <pc:sldLayoutMk cId="295022217" sldId="2147483650"/>
          </pc:sldLayoutMkLst>
        </pc:sldLayoutChg>
        <pc:sldLayoutChg chg="del">
          <pc:chgData name="Venla Oikarinen" userId="S::venla.oikarinen@edu.siikalatva.fi::9717cd80-4bab-4437-9b52-0d11e62366a9" providerId="AD" clId="Web-{113F6BF6-81CD-454B-82A9-67A5215EEB6E}" dt="2023-03-16T17:12:33.228" v="7"/>
          <pc:sldLayoutMkLst>
            <pc:docMk/>
            <pc:sldMasterMk cId="2963510014" sldId="2147483648"/>
            <pc:sldLayoutMk cId="2791351016" sldId="2147483651"/>
          </pc:sldLayoutMkLst>
        </pc:sldLayoutChg>
        <pc:sldLayoutChg chg="del">
          <pc:chgData name="Venla Oikarinen" userId="S::venla.oikarinen@edu.siikalatva.fi::9717cd80-4bab-4437-9b52-0d11e62366a9" providerId="AD" clId="Web-{113F6BF6-81CD-454B-82A9-67A5215EEB6E}" dt="2023-03-16T17:12:33.228" v="7"/>
          <pc:sldLayoutMkLst>
            <pc:docMk/>
            <pc:sldMasterMk cId="2963510014" sldId="2147483648"/>
            <pc:sldLayoutMk cId="596676623" sldId="2147483652"/>
          </pc:sldLayoutMkLst>
        </pc:sldLayoutChg>
        <pc:sldLayoutChg chg="del">
          <pc:chgData name="Venla Oikarinen" userId="S::venla.oikarinen@edu.siikalatva.fi::9717cd80-4bab-4437-9b52-0d11e62366a9" providerId="AD" clId="Web-{113F6BF6-81CD-454B-82A9-67A5215EEB6E}" dt="2023-03-16T17:12:33.228" v="7"/>
          <pc:sldLayoutMkLst>
            <pc:docMk/>
            <pc:sldMasterMk cId="2963510014" sldId="2147483648"/>
            <pc:sldLayoutMk cId="2499507055" sldId="2147483653"/>
          </pc:sldLayoutMkLst>
        </pc:sldLayoutChg>
        <pc:sldLayoutChg chg="del">
          <pc:chgData name="Venla Oikarinen" userId="S::venla.oikarinen@edu.siikalatva.fi::9717cd80-4bab-4437-9b52-0d11e62366a9" providerId="AD" clId="Web-{113F6BF6-81CD-454B-82A9-67A5215EEB6E}" dt="2023-03-16T17:12:33.228" v="7"/>
          <pc:sldLayoutMkLst>
            <pc:docMk/>
            <pc:sldMasterMk cId="2963510014" sldId="2147483648"/>
            <pc:sldLayoutMk cId="887742626" sldId="2147483654"/>
          </pc:sldLayoutMkLst>
        </pc:sldLayoutChg>
        <pc:sldLayoutChg chg="del">
          <pc:chgData name="Venla Oikarinen" userId="S::venla.oikarinen@edu.siikalatva.fi::9717cd80-4bab-4437-9b52-0d11e62366a9" providerId="AD" clId="Web-{113F6BF6-81CD-454B-82A9-67A5215EEB6E}" dt="2023-03-16T17:12:33.228" v="7"/>
          <pc:sldLayoutMkLst>
            <pc:docMk/>
            <pc:sldMasterMk cId="2963510014" sldId="2147483648"/>
            <pc:sldLayoutMk cId="363510619" sldId="2147483655"/>
          </pc:sldLayoutMkLst>
        </pc:sldLayoutChg>
        <pc:sldLayoutChg chg="del">
          <pc:chgData name="Venla Oikarinen" userId="S::venla.oikarinen@edu.siikalatva.fi::9717cd80-4bab-4437-9b52-0d11e62366a9" providerId="AD" clId="Web-{113F6BF6-81CD-454B-82A9-67A5215EEB6E}" dt="2023-03-16T17:12:33.228" v="7"/>
          <pc:sldLayoutMkLst>
            <pc:docMk/>
            <pc:sldMasterMk cId="2963510014" sldId="2147483648"/>
            <pc:sldLayoutMk cId="3930575428" sldId="2147483656"/>
          </pc:sldLayoutMkLst>
        </pc:sldLayoutChg>
        <pc:sldLayoutChg chg="del">
          <pc:chgData name="Venla Oikarinen" userId="S::venla.oikarinen@edu.siikalatva.fi::9717cd80-4bab-4437-9b52-0d11e62366a9" providerId="AD" clId="Web-{113F6BF6-81CD-454B-82A9-67A5215EEB6E}" dt="2023-03-16T17:12:33.228" v="7"/>
          <pc:sldLayoutMkLst>
            <pc:docMk/>
            <pc:sldMasterMk cId="2963510014" sldId="2147483648"/>
            <pc:sldLayoutMk cId="1882306168" sldId="2147483657"/>
          </pc:sldLayoutMkLst>
        </pc:sldLayoutChg>
        <pc:sldLayoutChg chg="del">
          <pc:chgData name="Venla Oikarinen" userId="S::venla.oikarinen@edu.siikalatva.fi::9717cd80-4bab-4437-9b52-0d11e62366a9" providerId="AD" clId="Web-{113F6BF6-81CD-454B-82A9-67A5215EEB6E}" dt="2023-03-16T17:12:33.228" v="7"/>
          <pc:sldLayoutMkLst>
            <pc:docMk/>
            <pc:sldMasterMk cId="2963510014" sldId="2147483648"/>
            <pc:sldLayoutMk cId="272681166" sldId="2147483658"/>
          </pc:sldLayoutMkLst>
        </pc:sldLayoutChg>
        <pc:sldLayoutChg chg="del">
          <pc:chgData name="Venla Oikarinen" userId="S::venla.oikarinen@edu.siikalatva.fi::9717cd80-4bab-4437-9b52-0d11e62366a9" providerId="AD" clId="Web-{113F6BF6-81CD-454B-82A9-67A5215EEB6E}" dt="2023-03-16T17:12:33.228" v="7"/>
          <pc:sldLayoutMkLst>
            <pc:docMk/>
            <pc:sldMasterMk cId="2963510014" sldId="2147483648"/>
            <pc:sldLayoutMk cId="1054219030" sldId="2147483659"/>
          </pc:sldLayoutMkLst>
        </pc:sldLayoutChg>
      </pc:sldMasterChg>
      <pc:sldMasterChg chg="add del addSldLayout delSldLayout modSldLayout">
        <pc:chgData name="Venla Oikarinen" userId="S::venla.oikarinen@edu.siikalatva.fi::9717cd80-4bab-4437-9b52-0d11e62366a9" providerId="AD" clId="Web-{113F6BF6-81CD-454B-82A9-67A5215EEB6E}" dt="2023-03-16T17:12:36.478" v="8"/>
        <pc:sldMasterMkLst>
          <pc:docMk/>
          <pc:sldMasterMk cId="487144070" sldId="2147483660"/>
        </pc:sldMasterMkLst>
        <pc:sldLayoutChg chg="add del mod replId">
          <pc:chgData name="Venla Oikarinen" userId="S::venla.oikarinen@edu.siikalatva.fi::9717cd80-4bab-4437-9b52-0d11e62366a9" providerId="AD" clId="Web-{113F6BF6-81CD-454B-82A9-67A5215EEB6E}" dt="2023-03-16T17:12:36.478" v="8"/>
          <pc:sldLayoutMkLst>
            <pc:docMk/>
            <pc:sldMasterMk cId="487144070" sldId="2147483660"/>
            <pc:sldLayoutMk cId="2216987753" sldId="2147483661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36.478" v="8"/>
          <pc:sldLayoutMkLst>
            <pc:docMk/>
            <pc:sldMasterMk cId="487144070" sldId="2147483660"/>
            <pc:sldLayoutMk cId="3413993106" sldId="2147483662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36.478" v="8"/>
          <pc:sldLayoutMkLst>
            <pc:docMk/>
            <pc:sldMasterMk cId="487144070" sldId="2147483660"/>
            <pc:sldLayoutMk cId="1577488021" sldId="2147483663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36.478" v="8"/>
          <pc:sldLayoutMkLst>
            <pc:docMk/>
            <pc:sldMasterMk cId="487144070" sldId="2147483660"/>
            <pc:sldLayoutMk cId="919322407" sldId="2147483664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36.478" v="8"/>
          <pc:sldLayoutMkLst>
            <pc:docMk/>
            <pc:sldMasterMk cId="487144070" sldId="2147483660"/>
            <pc:sldLayoutMk cId="3180767096" sldId="2147483665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36.478" v="8"/>
          <pc:sldLayoutMkLst>
            <pc:docMk/>
            <pc:sldMasterMk cId="487144070" sldId="2147483660"/>
            <pc:sldLayoutMk cId="2322121677" sldId="2147483666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36.478" v="8"/>
          <pc:sldLayoutMkLst>
            <pc:docMk/>
            <pc:sldMasterMk cId="487144070" sldId="2147483660"/>
            <pc:sldLayoutMk cId="2864830041" sldId="2147483667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36.478" v="8"/>
          <pc:sldLayoutMkLst>
            <pc:docMk/>
            <pc:sldMasterMk cId="487144070" sldId="2147483660"/>
            <pc:sldLayoutMk cId="106352103" sldId="2147483668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36.478" v="8"/>
          <pc:sldLayoutMkLst>
            <pc:docMk/>
            <pc:sldMasterMk cId="487144070" sldId="2147483660"/>
            <pc:sldLayoutMk cId="3601457962" sldId="2147483669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36.478" v="8"/>
          <pc:sldLayoutMkLst>
            <pc:docMk/>
            <pc:sldMasterMk cId="487144070" sldId="2147483660"/>
            <pc:sldLayoutMk cId="1048457489" sldId="2147483670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36.478" v="8"/>
          <pc:sldLayoutMkLst>
            <pc:docMk/>
            <pc:sldMasterMk cId="487144070" sldId="2147483660"/>
            <pc:sldLayoutMk cId="3987623431" sldId="2147483671"/>
          </pc:sldLayoutMkLst>
        </pc:sldLayoutChg>
      </pc:sldMasterChg>
      <pc:sldMasterChg chg="add del addSldLayout delSldLayout modSldLayout">
        <pc:chgData name="Venla Oikarinen" userId="S::venla.oikarinen@edu.siikalatva.fi::9717cd80-4bab-4437-9b52-0d11e62366a9" providerId="AD" clId="Web-{113F6BF6-81CD-454B-82A9-67A5215EEB6E}" dt="2023-03-16T17:12:41.884" v="9"/>
        <pc:sldMasterMkLst>
          <pc:docMk/>
          <pc:sldMasterMk cId="4184170295" sldId="2147483672"/>
        </pc:sldMasterMkLst>
        <pc:sldLayoutChg chg="add del mod replId">
          <pc:chgData name="Venla Oikarinen" userId="S::venla.oikarinen@edu.siikalatva.fi::9717cd80-4bab-4437-9b52-0d11e62366a9" providerId="AD" clId="Web-{113F6BF6-81CD-454B-82A9-67A5215EEB6E}" dt="2023-03-16T17:12:41.884" v="9"/>
          <pc:sldLayoutMkLst>
            <pc:docMk/>
            <pc:sldMasterMk cId="4184170295" sldId="2147483672"/>
            <pc:sldLayoutMk cId="2908459330" sldId="2147483673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1.884" v="9"/>
          <pc:sldLayoutMkLst>
            <pc:docMk/>
            <pc:sldMasterMk cId="4184170295" sldId="2147483672"/>
            <pc:sldLayoutMk cId="1413596687" sldId="2147483674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1.884" v="9"/>
          <pc:sldLayoutMkLst>
            <pc:docMk/>
            <pc:sldMasterMk cId="4184170295" sldId="2147483672"/>
            <pc:sldLayoutMk cId="1442687519" sldId="2147483675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1.884" v="9"/>
          <pc:sldLayoutMkLst>
            <pc:docMk/>
            <pc:sldMasterMk cId="4184170295" sldId="2147483672"/>
            <pc:sldLayoutMk cId="2990097151" sldId="2147483676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1.884" v="9"/>
          <pc:sldLayoutMkLst>
            <pc:docMk/>
            <pc:sldMasterMk cId="4184170295" sldId="2147483672"/>
            <pc:sldLayoutMk cId="2686542168" sldId="2147483677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1.884" v="9"/>
          <pc:sldLayoutMkLst>
            <pc:docMk/>
            <pc:sldMasterMk cId="4184170295" sldId="2147483672"/>
            <pc:sldLayoutMk cId="4016153033" sldId="2147483678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1.884" v="9"/>
          <pc:sldLayoutMkLst>
            <pc:docMk/>
            <pc:sldMasterMk cId="4184170295" sldId="2147483672"/>
            <pc:sldLayoutMk cId="23416845" sldId="2147483679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1.884" v="9"/>
          <pc:sldLayoutMkLst>
            <pc:docMk/>
            <pc:sldMasterMk cId="4184170295" sldId="2147483672"/>
            <pc:sldLayoutMk cId="229776460" sldId="2147483680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1.884" v="9"/>
          <pc:sldLayoutMkLst>
            <pc:docMk/>
            <pc:sldMasterMk cId="4184170295" sldId="2147483672"/>
            <pc:sldLayoutMk cId="146788845" sldId="2147483681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1.884" v="9"/>
          <pc:sldLayoutMkLst>
            <pc:docMk/>
            <pc:sldMasterMk cId="4184170295" sldId="2147483672"/>
            <pc:sldLayoutMk cId="2993145790" sldId="2147483682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1.884" v="9"/>
          <pc:sldLayoutMkLst>
            <pc:docMk/>
            <pc:sldMasterMk cId="4184170295" sldId="2147483672"/>
            <pc:sldLayoutMk cId="4001478877" sldId="2147483683"/>
          </pc:sldLayoutMkLst>
        </pc:sldLayoutChg>
      </pc:sldMasterChg>
      <pc:sldMasterChg chg="add del addSldLayout delSldLayout modSldLayout">
        <pc:chgData name="Venla Oikarinen" userId="S::venla.oikarinen@edu.siikalatva.fi::9717cd80-4bab-4437-9b52-0d11e62366a9" providerId="AD" clId="Web-{113F6BF6-81CD-454B-82A9-67A5215EEB6E}" dt="2023-03-16T17:12:46.587" v="10"/>
        <pc:sldMasterMkLst>
          <pc:docMk/>
          <pc:sldMasterMk cId="3187757512" sldId="2147483684"/>
        </pc:sldMasterMkLst>
        <pc:sldLayoutChg chg="add del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3187757512" sldId="2147483684"/>
            <pc:sldLayoutMk cId="3942968179" sldId="2147483685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3187757512" sldId="2147483684"/>
            <pc:sldLayoutMk cId="71166136" sldId="2147483686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3187757512" sldId="2147483684"/>
            <pc:sldLayoutMk cId="2212884909" sldId="2147483687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3187757512" sldId="2147483684"/>
            <pc:sldLayoutMk cId="3057085763" sldId="2147483688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3187757512" sldId="2147483684"/>
            <pc:sldLayoutMk cId="585649001" sldId="2147483689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3187757512" sldId="2147483684"/>
            <pc:sldLayoutMk cId="3430497661" sldId="2147483690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3187757512" sldId="2147483684"/>
            <pc:sldLayoutMk cId="940076072" sldId="2147483691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3187757512" sldId="2147483684"/>
            <pc:sldLayoutMk cId="1113477730" sldId="2147483692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3187757512" sldId="2147483684"/>
            <pc:sldLayoutMk cId="1796116625" sldId="2147483693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3187757512" sldId="2147483684"/>
            <pc:sldLayoutMk cId="2257970539" sldId="2147483694"/>
          </pc:sldLayoutMkLst>
        </pc:sldLayoutChg>
        <pc:sldLayoutChg chg="add del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3187757512" sldId="2147483684"/>
            <pc:sldLayoutMk cId="1690840720" sldId="2147483695"/>
          </pc:sldLayoutMkLst>
        </pc:sldLayoutChg>
      </pc:sldMasterChg>
      <pc:sldMasterChg chg="add addSldLayout modSldLayout">
        <pc:chgData name="Venla Oikarinen" userId="S::venla.oikarinen@edu.siikalatva.fi::9717cd80-4bab-4437-9b52-0d11e62366a9" providerId="AD" clId="Web-{113F6BF6-81CD-454B-82A9-67A5215EEB6E}" dt="2023-03-16T17:12:46.587" v="10"/>
        <pc:sldMasterMkLst>
          <pc:docMk/>
          <pc:sldMasterMk cId="2419445218" sldId="2147483696"/>
        </pc:sldMasterMkLst>
        <pc:sldLayoutChg chg="add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2419445218" sldId="2147483696"/>
            <pc:sldLayoutMk cId="2464589300" sldId="2147483697"/>
          </pc:sldLayoutMkLst>
        </pc:sldLayoutChg>
        <pc:sldLayoutChg chg="add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2419445218" sldId="2147483696"/>
            <pc:sldLayoutMk cId="1066234406" sldId="2147483698"/>
          </pc:sldLayoutMkLst>
        </pc:sldLayoutChg>
        <pc:sldLayoutChg chg="add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2419445218" sldId="2147483696"/>
            <pc:sldLayoutMk cId="1514492916" sldId="2147483699"/>
          </pc:sldLayoutMkLst>
        </pc:sldLayoutChg>
        <pc:sldLayoutChg chg="add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2419445218" sldId="2147483696"/>
            <pc:sldLayoutMk cId="3501807763" sldId="2147483700"/>
          </pc:sldLayoutMkLst>
        </pc:sldLayoutChg>
        <pc:sldLayoutChg chg="add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2419445218" sldId="2147483696"/>
            <pc:sldLayoutMk cId="3568727548" sldId="2147483701"/>
          </pc:sldLayoutMkLst>
        </pc:sldLayoutChg>
        <pc:sldLayoutChg chg="add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2419445218" sldId="2147483696"/>
            <pc:sldLayoutMk cId="1561908800" sldId="2147483702"/>
          </pc:sldLayoutMkLst>
        </pc:sldLayoutChg>
        <pc:sldLayoutChg chg="add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2419445218" sldId="2147483696"/>
            <pc:sldLayoutMk cId="444352181" sldId="2147483703"/>
          </pc:sldLayoutMkLst>
        </pc:sldLayoutChg>
        <pc:sldLayoutChg chg="add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2419445218" sldId="2147483696"/>
            <pc:sldLayoutMk cId="3856109832" sldId="2147483704"/>
          </pc:sldLayoutMkLst>
        </pc:sldLayoutChg>
        <pc:sldLayoutChg chg="add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2419445218" sldId="2147483696"/>
            <pc:sldLayoutMk cId="1294632569" sldId="2147483705"/>
          </pc:sldLayoutMkLst>
        </pc:sldLayoutChg>
        <pc:sldLayoutChg chg="add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2419445218" sldId="2147483696"/>
            <pc:sldLayoutMk cId="4101955648" sldId="2147483706"/>
          </pc:sldLayoutMkLst>
        </pc:sldLayoutChg>
        <pc:sldLayoutChg chg="add mod replId">
          <pc:chgData name="Venla Oikarinen" userId="S::venla.oikarinen@edu.siikalatva.fi::9717cd80-4bab-4437-9b52-0d11e62366a9" providerId="AD" clId="Web-{113F6BF6-81CD-454B-82A9-67A5215EEB6E}" dt="2023-03-16T17:12:46.587" v="10"/>
          <pc:sldLayoutMkLst>
            <pc:docMk/>
            <pc:sldMasterMk cId="2419445218" sldId="2147483696"/>
            <pc:sldLayoutMk cId="816968740" sldId="2147483707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58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955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968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23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492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80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27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908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35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10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63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44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3A930249-8242-4E2B-AF17-C01826488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BDD999-C5E1-4B3E-A710-76867381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22D3267C-EA9C-86DE-2C8E-66C598ACEF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r="11108" b="-4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98181" y="1122363"/>
            <a:ext cx="9795637" cy="2220775"/>
          </a:xfrm>
        </p:spPr>
        <p:txBody>
          <a:bodyPr>
            <a:normAutofit/>
          </a:bodyPr>
          <a:lstStyle/>
          <a:p>
            <a:r>
              <a:rPr lang="fi-FI" sz="5200">
                <a:solidFill>
                  <a:srgbClr val="FFFFFF"/>
                </a:solidFill>
              </a:rPr>
              <a:t>Kertova ja kuvaileva tyyli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98181" y="3514853"/>
            <a:ext cx="9795637" cy="205704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Kirjoitelman elävöittäminen</a:t>
            </a:r>
          </a:p>
        </p:txBody>
      </p:sp>
    </p:spTree>
    <p:extLst>
      <p:ext uri="{BB962C8B-B14F-4D97-AF65-F5344CB8AC3E}">
        <p14:creationId xmlns:p14="http://schemas.microsoft.com/office/powerpoint/2010/main" val="422225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Tekstin elävöittäminen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altLang="fi-FI" dirty="0"/>
              <a:t>Tekstiä voi elävöittää ja lukusujuvuutta lisätä mm.</a:t>
            </a:r>
          </a:p>
          <a:p>
            <a:pPr lvl="1"/>
            <a:r>
              <a:rPr lang="fi-FI" altLang="fi-FI" dirty="0"/>
              <a:t>Sidoskeinoilla (loogiset siirtymät, tiivis teksti jne.)</a:t>
            </a:r>
          </a:p>
          <a:p>
            <a:pPr lvl="2"/>
            <a:r>
              <a:rPr lang="fi-FI" altLang="fi-FI" dirty="0"/>
              <a:t>lauseadverbit</a:t>
            </a:r>
          </a:p>
          <a:p>
            <a:pPr lvl="1"/>
            <a:r>
              <a:rPr lang="fi-FI" altLang="fi-FI" dirty="0"/>
              <a:t>Verbivalinnoilla </a:t>
            </a:r>
          </a:p>
          <a:p>
            <a:pPr lvl="2"/>
            <a:r>
              <a:rPr lang="fi-FI" altLang="fi-FI" dirty="0"/>
              <a:t>täsmällinen verbi kuvaa tekemistä ja luo mielikuvia</a:t>
            </a:r>
          </a:p>
          <a:p>
            <a:pPr lvl="1"/>
            <a:r>
              <a:rPr lang="fi-FI" altLang="fi-FI" dirty="0"/>
              <a:t>Adjektiiveilla </a:t>
            </a:r>
          </a:p>
          <a:p>
            <a:pPr lvl="2"/>
            <a:r>
              <a:rPr lang="fi-FI" altLang="fi-FI" dirty="0"/>
              <a:t>millainen jokin on</a:t>
            </a:r>
          </a:p>
          <a:p>
            <a:pPr lvl="1"/>
            <a:r>
              <a:rPr lang="fi-FI" altLang="fi-FI" dirty="0" err="1"/>
              <a:t>Adverbeillä</a:t>
            </a:r>
            <a:endParaRPr lang="fi-FI" altLang="fi-FI" dirty="0"/>
          </a:p>
          <a:p>
            <a:pPr lvl="2"/>
            <a:r>
              <a:rPr lang="fi-FI" altLang="fi-FI" dirty="0"/>
              <a:t>Miten jotain tehdään</a:t>
            </a:r>
          </a:p>
          <a:p>
            <a:pPr lvl="1"/>
            <a:r>
              <a:rPr lang="fi-FI" altLang="fi-FI" dirty="0"/>
              <a:t>Substantiiveilla</a:t>
            </a:r>
          </a:p>
          <a:p>
            <a:pPr lvl="2"/>
            <a:r>
              <a:rPr lang="fi-FI" altLang="fi-FI" dirty="0"/>
              <a:t>kuvaava sana vs. yleisluonteinen sana</a:t>
            </a:r>
          </a:p>
          <a:p>
            <a:pPr lvl="1"/>
            <a:r>
              <a:rPr lang="fi-FI" altLang="fi-FI" dirty="0"/>
              <a:t>Lauserakenteilla</a:t>
            </a:r>
          </a:p>
          <a:p>
            <a:pPr lvl="2"/>
            <a:r>
              <a:rPr lang="fi-FI" altLang="fi-FI" dirty="0"/>
              <a:t>Lauseiden pituus, monipuoliset rakenteet, eri tavat aloittaa virkkeitä jne. </a:t>
            </a:r>
          </a:p>
        </p:txBody>
      </p:sp>
    </p:spTree>
    <p:extLst>
      <p:ext uri="{BB962C8B-B14F-4D97-AF65-F5344CB8AC3E}">
        <p14:creationId xmlns:p14="http://schemas.microsoft.com/office/powerpoint/2010/main" val="222501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Kuvailevan kirjoitustavan keinoja (kaikki esimerkit </a:t>
            </a:r>
            <a:r>
              <a:rPr lang="fi-FI" dirty="0" err="1"/>
              <a:t>Insights</a:t>
            </a:r>
            <a:r>
              <a:rPr lang="fi-FI" dirty="0"/>
              <a:t> 7 –kirjasta)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fi-FI" dirty="0"/>
              <a:t>Kuvaa, älä kerro</a:t>
            </a:r>
          </a:p>
          <a:p>
            <a:pPr lvl="1"/>
            <a:r>
              <a:rPr lang="fi-FI" dirty="0"/>
              <a:t>Kerrota: </a:t>
            </a:r>
            <a:r>
              <a:rPr lang="fi-FI" i="1" dirty="0"/>
              <a:t>It </a:t>
            </a:r>
            <a:r>
              <a:rPr lang="fi-FI" i="1" dirty="0" err="1"/>
              <a:t>was</a:t>
            </a:r>
            <a:r>
              <a:rPr lang="fi-FI" i="1" dirty="0"/>
              <a:t> </a:t>
            </a:r>
            <a:r>
              <a:rPr lang="fi-FI" i="1" dirty="0" err="1"/>
              <a:t>cold</a:t>
            </a:r>
            <a:r>
              <a:rPr lang="fi-FI" i="1" dirty="0"/>
              <a:t>.</a:t>
            </a:r>
          </a:p>
          <a:p>
            <a:pPr lvl="1"/>
            <a:r>
              <a:rPr lang="fi-FI" dirty="0"/>
              <a:t>Kuvaaminen: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morning</a:t>
            </a:r>
            <a:r>
              <a:rPr lang="fi-FI" i="1" dirty="0"/>
              <a:t> air </a:t>
            </a:r>
            <a:r>
              <a:rPr lang="fi-FI" i="1" dirty="0" err="1"/>
              <a:t>was</a:t>
            </a:r>
            <a:r>
              <a:rPr lang="fi-FI" i="1" dirty="0"/>
              <a:t> bitter ice, and </a:t>
            </a:r>
            <a:r>
              <a:rPr lang="fi-FI" i="1" dirty="0" err="1"/>
              <a:t>dazzling</a:t>
            </a:r>
            <a:r>
              <a:rPr lang="fi-FI" i="1" dirty="0"/>
              <a:t> </a:t>
            </a:r>
            <a:r>
              <a:rPr lang="fi-FI" i="1" dirty="0" err="1"/>
              <a:t>frost</a:t>
            </a:r>
            <a:r>
              <a:rPr lang="fi-FI" i="1" dirty="0"/>
              <a:t> </a:t>
            </a:r>
            <a:r>
              <a:rPr lang="fi-FI" i="1" dirty="0" err="1"/>
              <a:t>lay</a:t>
            </a:r>
            <a:r>
              <a:rPr lang="fi-FI" i="1" dirty="0"/>
              <a:t> on </a:t>
            </a:r>
            <a:r>
              <a:rPr lang="fi-FI" i="1" dirty="0" err="1"/>
              <a:t>every</a:t>
            </a:r>
            <a:r>
              <a:rPr lang="fi-FI" i="1" dirty="0"/>
              <a:t> </a:t>
            </a:r>
            <a:r>
              <a:rPr lang="fi-FI" i="1" dirty="0" err="1"/>
              <a:t>bud</a:t>
            </a:r>
            <a:r>
              <a:rPr lang="fi-FI" i="1" dirty="0"/>
              <a:t> and </a:t>
            </a:r>
            <a:r>
              <a:rPr lang="fi-FI" i="1" dirty="0" err="1"/>
              <a:t>branch</a:t>
            </a:r>
            <a:r>
              <a:rPr lang="fi-FI" i="1" dirty="0"/>
              <a:t>. </a:t>
            </a:r>
          </a:p>
          <a:p>
            <a:pPr marL="457200" lvl="1" indent="0">
              <a:buNone/>
            </a:pPr>
            <a:r>
              <a:rPr lang="fi-FI" dirty="0">
                <a:sym typeface="Wingdings" panose="05000000000000000000" pitchFamily="2" charset="2"/>
              </a:rPr>
              <a:t> Millainen tunnelma välittyy?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Määritä tunnelma</a:t>
            </a:r>
          </a:p>
          <a:p>
            <a:pPr lvl="1"/>
            <a:r>
              <a:rPr lang="fi-FI" dirty="0"/>
              <a:t>Tunnelmaa voi välittää sanavalinnoilla (adjektiivit, adverbit, verbit, substantiivit)</a:t>
            </a:r>
          </a:p>
          <a:p>
            <a:pPr lvl="1"/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clouds</a:t>
            </a:r>
            <a:r>
              <a:rPr lang="fi-FI" i="1" dirty="0"/>
              <a:t> </a:t>
            </a:r>
            <a:r>
              <a:rPr lang="fi-FI" b="1" i="1" dirty="0" err="1"/>
              <a:t>oozed</a:t>
            </a:r>
            <a:r>
              <a:rPr lang="fi-FI" i="1" dirty="0"/>
              <a:t> </a:t>
            </a:r>
            <a:r>
              <a:rPr lang="fi-FI" i="1" dirty="0" err="1"/>
              <a:t>over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edge</a:t>
            </a:r>
            <a:r>
              <a:rPr lang="fi-FI" i="1" dirty="0"/>
              <a:t> of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mountains</a:t>
            </a:r>
            <a:r>
              <a:rPr lang="fi-FI" i="1" dirty="0"/>
              <a:t>.</a:t>
            </a:r>
          </a:p>
          <a:p>
            <a:pPr lvl="1"/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clouds</a:t>
            </a:r>
            <a:r>
              <a:rPr lang="fi-FI" i="1" dirty="0"/>
              <a:t> </a:t>
            </a:r>
            <a:r>
              <a:rPr lang="fi-FI" b="1" i="1" dirty="0" err="1"/>
              <a:t>erupted</a:t>
            </a:r>
            <a:r>
              <a:rPr lang="fi-FI" b="1" i="1" dirty="0"/>
              <a:t> </a:t>
            </a:r>
            <a:r>
              <a:rPr lang="fi-FI" i="1" dirty="0" err="1"/>
              <a:t>over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edge</a:t>
            </a:r>
            <a:r>
              <a:rPr lang="fi-FI" i="1" dirty="0"/>
              <a:t> of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mountains</a:t>
            </a:r>
            <a:r>
              <a:rPr lang="fi-FI" i="1" dirty="0"/>
              <a:t>.</a:t>
            </a:r>
          </a:p>
          <a:p>
            <a:pPr marL="457200" lvl="1" indent="0">
              <a:buNone/>
            </a:pPr>
            <a:r>
              <a:rPr lang="fi-FI" dirty="0">
                <a:sym typeface="Wingdings" panose="05000000000000000000" pitchFamily="2" charset="2"/>
              </a:rPr>
              <a:t> Millainen tunnelma pilvien liikkeestä välittyy?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960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Kuvailevan kirjoitustavan keinoja (kaikki esimerkit </a:t>
            </a:r>
            <a:r>
              <a:rPr lang="fi-FI" dirty="0" err="1"/>
              <a:t>Insights</a:t>
            </a:r>
            <a:r>
              <a:rPr lang="fi-FI" dirty="0"/>
              <a:t> 7 –kirjasta)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3. Luo rakennetta</a:t>
            </a:r>
          </a:p>
          <a:p>
            <a:pPr marL="0" indent="0">
              <a:buNone/>
            </a:pPr>
            <a:r>
              <a:rPr lang="fi-FI" dirty="0"/>
              <a:t>Mistä kerrotaan ensin? Missä järjestyksessä? </a:t>
            </a:r>
          </a:p>
          <a:p>
            <a:pPr marL="0" indent="0">
              <a:buNone/>
            </a:pPr>
            <a:r>
              <a:rPr lang="fi-FI" dirty="0"/>
              <a:t>kronologinen: ensimmäisestä viimeiseen </a:t>
            </a:r>
          </a:p>
          <a:p>
            <a:pPr marL="0" indent="0">
              <a:buNone/>
            </a:pPr>
            <a:r>
              <a:rPr lang="fi-FI" dirty="0"/>
              <a:t>Tilan käyttö: lähimmästä kauimmaiseen, oikealta vasemmalle jne.</a:t>
            </a:r>
          </a:p>
          <a:p>
            <a:pPr marL="0" indent="0">
              <a:buNone/>
            </a:pPr>
            <a:r>
              <a:rPr lang="fi-FI" dirty="0"/>
              <a:t>Tarkkuus: yksityiskohdista yleiseen, isoista kuvauksista pieneen jne.</a:t>
            </a:r>
          </a:p>
          <a:p>
            <a:pPr marL="0" indent="0">
              <a:buNone/>
            </a:pPr>
            <a:r>
              <a:rPr lang="fi-FI" dirty="0"/>
              <a:t>Syy/seuraus: syystä seuraukseen/lopputuloksesta syihin jne.	</a:t>
            </a:r>
          </a:p>
        </p:txBody>
      </p:sp>
    </p:spTree>
    <p:extLst>
      <p:ext uri="{BB962C8B-B14F-4D97-AF65-F5344CB8AC3E}">
        <p14:creationId xmlns:p14="http://schemas.microsoft.com/office/powerpoint/2010/main" val="87381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Kuvailevan kirjoitustavan keinoja (kaikki esimerkit </a:t>
            </a:r>
            <a:r>
              <a:rPr lang="fi-FI" dirty="0" err="1"/>
              <a:t>Insights</a:t>
            </a:r>
            <a:r>
              <a:rPr lang="fi-FI" dirty="0"/>
              <a:t> 7 –kirjasta)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4. Käytä kuvaavaa kieltä</a:t>
            </a:r>
          </a:p>
          <a:p>
            <a:pPr marL="0" indent="0">
              <a:buNone/>
            </a:pPr>
            <a:r>
              <a:rPr lang="fi-FI" dirty="0"/>
              <a:t>Metafora: kielikuvalla vertailu kahden asian välillä (ei </a:t>
            </a:r>
            <a:r>
              <a:rPr lang="fi-FI" dirty="0" err="1"/>
              <a:t>like</a:t>
            </a:r>
            <a:r>
              <a:rPr lang="fi-FI" dirty="0"/>
              <a:t>, as, </a:t>
            </a:r>
            <a:r>
              <a:rPr lang="fi-FI" dirty="0" err="1"/>
              <a:t>than</a:t>
            </a:r>
            <a:r>
              <a:rPr lang="fi-FI" dirty="0"/>
              <a:t>)</a:t>
            </a:r>
          </a:p>
          <a:p>
            <a:pPr lvl="1"/>
            <a:r>
              <a:rPr lang="fi-FI" i="1" dirty="0"/>
              <a:t>Love is a </a:t>
            </a:r>
            <a:r>
              <a:rPr lang="fi-FI" i="1" dirty="0" err="1"/>
              <a:t>battlefield</a:t>
            </a:r>
            <a:r>
              <a:rPr lang="fi-FI" i="1" dirty="0"/>
              <a:t>.</a:t>
            </a:r>
          </a:p>
          <a:p>
            <a:pPr marL="0" indent="0">
              <a:buNone/>
            </a:pPr>
            <a:r>
              <a:rPr lang="fi-FI" dirty="0"/>
              <a:t>Vertaus: vertaus kuin-sanaa käyttäen (</a:t>
            </a:r>
            <a:r>
              <a:rPr lang="fi-FI" dirty="0" err="1"/>
              <a:t>like</a:t>
            </a:r>
            <a:r>
              <a:rPr lang="fi-FI" dirty="0"/>
              <a:t>, as, </a:t>
            </a:r>
            <a:r>
              <a:rPr lang="fi-FI" dirty="0" err="1"/>
              <a:t>than</a:t>
            </a:r>
            <a:r>
              <a:rPr lang="fi-FI" dirty="0"/>
              <a:t>)</a:t>
            </a:r>
          </a:p>
          <a:p>
            <a:pPr lvl="1"/>
            <a:r>
              <a:rPr lang="fi-FI" i="1" dirty="0"/>
              <a:t>Love is </a:t>
            </a:r>
            <a:r>
              <a:rPr lang="fi-FI" i="1" dirty="0" err="1"/>
              <a:t>like</a:t>
            </a:r>
            <a:r>
              <a:rPr lang="fi-FI" i="1" dirty="0"/>
              <a:t> a </a:t>
            </a:r>
            <a:r>
              <a:rPr lang="fi-FI" i="1" dirty="0" err="1"/>
              <a:t>red</a:t>
            </a:r>
            <a:r>
              <a:rPr lang="fi-FI" i="1" dirty="0"/>
              <a:t>, </a:t>
            </a:r>
            <a:r>
              <a:rPr lang="fi-FI" i="1" dirty="0" err="1"/>
              <a:t>red</a:t>
            </a:r>
            <a:r>
              <a:rPr lang="fi-FI" i="1" dirty="0"/>
              <a:t> </a:t>
            </a:r>
            <a:r>
              <a:rPr lang="fi-FI" i="1" dirty="0" err="1"/>
              <a:t>rose</a:t>
            </a:r>
            <a:r>
              <a:rPr lang="fi-FI" i="1" dirty="0"/>
              <a:t>.</a:t>
            </a:r>
          </a:p>
          <a:p>
            <a:pPr marL="0" indent="0">
              <a:buNone/>
            </a:pPr>
            <a:r>
              <a:rPr lang="fi-FI" dirty="0"/>
              <a:t>personifikaatio: annetaan (elottomille) asioille yleisesti ihmisiin (elollisiin asioihin) liitettyjä piirteitä</a:t>
            </a:r>
          </a:p>
          <a:p>
            <a:pPr lvl="1"/>
            <a:r>
              <a:rPr lang="fi-FI" i="1" dirty="0"/>
              <a:t>Love </a:t>
            </a:r>
            <a:r>
              <a:rPr lang="fi-FI" i="1" dirty="0" err="1"/>
              <a:t>walked</a:t>
            </a:r>
            <a:r>
              <a:rPr lang="fi-FI" i="1" dirty="0"/>
              <a:t> into </a:t>
            </a:r>
            <a:r>
              <a:rPr lang="fi-FI" i="1" dirty="0" err="1"/>
              <a:t>our</a:t>
            </a:r>
            <a:r>
              <a:rPr lang="fi-FI" i="1" dirty="0"/>
              <a:t> home and </a:t>
            </a:r>
            <a:r>
              <a:rPr lang="fi-FI" i="1" dirty="0" err="1"/>
              <a:t>broke</a:t>
            </a:r>
            <a:r>
              <a:rPr lang="fi-FI" i="1" dirty="0"/>
              <a:t> </a:t>
            </a:r>
            <a:r>
              <a:rPr lang="fi-FI" i="1" dirty="0" err="1"/>
              <a:t>all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windows</a:t>
            </a:r>
            <a:r>
              <a:rPr lang="fi-FI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110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Tutki tunnilla annettua tekstiä ja etsi siitä kohdissa 1-4 mainittuja elävöittämisen keinoja.</a:t>
            </a:r>
          </a:p>
          <a:p>
            <a:r>
              <a:rPr lang="fi-FI" dirty="0"/>
              <a:t>Pyri löytämään esimerkkejä kaikista kohdista. Voit alleviivata ne tekstiin tai kirjoittaa marginaaliin.</a:t>
            </a:r>
          </a:p>
          <a:p>
            <a:r>
              <a:rPr lang="fi-FI" dirty="0"/>
              <a:t>Mieti tekstin rakennetta, sanavalintoja, kuvailevaa kieltä ja millaisen ne välittävät lukijalle.</a:t>
            </a:r>
          </a:p>
          <a:p>
            <a:r>
              <a:rPr lang="fi-FI" dirty="0"/>
              <a:t>Vertaa sitten lukemaasi englanninkielistä tekstiä suomennokseen – onko kuvailussa eroa? Välittyykö teksteistä sama tunnelma?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9956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344</Words>
  <Application>Microsoft Office PowerPoint</Application>
  <PresentationFormat>Laajakuva</PresentationFormat>
  <Paragraphs>46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 Theme</vt:lpstr>
      <vt:lpstr>Kertova ja kuvaileva tyyli</vt:lpstr>
      <vt:lpstr>Tekstin elävöittäminen</vt:lpstr>
      <vt:lpstr>Kuvailevan kirjoitustavan keinoja (kaikki esimerkit Insights 7 –kirjasta)</vt:lpstr>
      <vt:lpstr>Kuvailevan kirjoitustavan keinoja (kaikki esimerkit Insights 7 –kirjasta)</vt:lpstr>
      <vt:lpstr>Kuvailevan kirjoitustavan keinoja (kaikki esimerkit Insights 7 –kirjasta)</vt:lpstr>
      <vt:lpstr>Tehtävä</vt:lpstr>
    </vt:vector>
  </TitlesOfParts>
  <Company>Siikalatvan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Kertova ja kuvaileva tyyli</dc:title>
  <dc:creator>Venla Oikarinen</dc:creator>
  <cp:lastModifiedBy>Venla Oikarinen</cp:lastModifiedBy>
  <cp:revision>11</cp:revision>
  <dcterms:created xsi:type="dcterms:W3CDTF">2023-03-16T13:12:31Z</dcterms:created>
  <dcterms:modified xsi:type="dcterms:W3CDTF">2023-03-16T17:14:17Z</dcterms:modified>
</cp:coreProperties>
</file>